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6" r:id="rId2"/>
    <p:sldId id="267" r:id="rId3"/>
    <p:sldId id="272" r:id="rId4"/>
    <p:sldId id="273" r:id="rId5"/>
    <p:sldId id="257" r:id="rId6"/>
    <p:sldId id="258" r:id="rId7"/>
    <p:sldId id="264" r:id="rId8"/>
    <p:sldId id="269" r:id="rId9"/>
    <p:sldId id="259" r:id="rId10"/>
    <p:sldId id="260" r:id="rId11"/>
    <p:sldId id="261" r:id="rId12"/>
    <p:sldId id="268" r:id="rId13"/>
    <p:sldId id="262" r:id="rId14"/>
    <p:sldId id="263" r:id="rId15"/>
    <p:sldId id="276" r:id="rId16"/>
    <p:sldId id="265" r:id="rId17"/>
    <p:sldId id="270" r:id="rId18"/>
    <p:sldId id="271" r:id="rId19"/>
    <p:sldId id="274" r:id="rId20"/>
    <p:sldId id="275" r:id="rId21"/>
    <p:sldId id="277" r:id="rId22"/>
    <p:sldId id="278" r:id="rId23"/>
    <p:sldId id="279" r:id="rId24"/>
    <p:sldId id="280" r:id="rId25"/>
    <p:sldId id="281" r:id="rId26"/>
    <p:sldId id="283" r:id="rId27"/>
    <p:sldId id="282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673E838-11EA-4A55-8BBF-B3A4662F01CE}" v="48" dt="2024-06-09T02:35:36.14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355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itaya chaison" userId="aafc0013979b2c41" providerId="LiveId" clId="{F358CAFC-881D-4067-A9EB-64A6D4B19767}"/>
    <pc:docChg chg="custSel addSld modSld">
      <pc:chgData name="witaya chaison" userId="aafc0013979b2c41" providerId="LiveId" clId="{F358CAFC-881D-4067-A9EB-64A6D4B19767}" dt="2024-01-12T17:28:15.056" v="11" actId="1076"/>
      <pc:docMkLst>
        <pc:docMk/>
      </pc:docMkLst>
      <pc:sldChg chg="addSp delSp modSp new mod">
        <pc:chgData name="witaya chaison" userId="aafc0013979b2c41" providerId="LiveId" clId="{F358CAFC-881D-4067-A9EB-64A6D4B19767}" dt="2024-01-12T17:28:15.056" v="11" actId="1076"/>
        <pc:sldMkLst>
          <pc:docMk/>
          <pc:sldMk cId="2169243720" sldId="256"/>
        </pc:sldMkLst>
        <pc:spChg chg="del">
          <ac:chgData name="witaya chaison" userId="aafc0013979b2c41" providerId="LiveId" clId="{F358CAFC-881D-4067-A9EB-64A6D4B19767}" dt="2024-01-12T17:27:34.919" v="1" actId="478"/>
          <ac:spMkLst>
            <pc:docMk/>
            <pc:sldMk cId="2169243720" sldId="256"/>
            <ac:spMk id="2" creationId="{2113DA80-4DE1-3848-DACC-EA59B050B24C}"/>
          </ac:spMkLst>
        </pc:spChg>
        <pc:spChg chg="del">
          <ac:chgData name="witaya chaison" userId="aafc0013979b2c41" providerId="LiveId" clId="{F358CAFC-881D-4067-A9EB-64A6D4B19767}" dt="2024-01-12T17:27:36.979" v="2" actId="478"/>
          <ac:spMkLst>
            <pc:docMk/>
            <pc:sldMk cId="2169243720" sldId="256"/>
            <ac:spMk id="3" creationId="{5EBB3E9B-F23A-2CC5-8521-EB1B14E0453D}"/>
          </ac:spMkLst>
        </pc:spChg>
        <pc:spChg chg="add mod">
          <ac:chgData name="witaya chaison" userId="aafc0013979b2c41" providerId="LiveId" clId="{F358CAFC-881D-4067-A9EB-64A6D4B19767}" dt="2024-01-12T17:28:15.056" v="11" actId="1076"/>
          <ac:spMkLst>
            <pc:docMk/>
            <pc:sldMk cId="2169243720" sldId="256"/>
            <ac:spMk id="4" creationId="{5EF6C24C-476F-490E-0332-CADF9298296E}"/>
          </ac:spMkLst>
        </pc:spChg>
      </pc:sldChg>
    </pc:docChg>
  </pc:docChgLst>
  <pc:docChgLst>
    <pc:chgData name="witaya chaison" userId="aafc0013979b2c41" providerId="LiveId" clId="{4673E838-11EA-4A55-8BBF-B3A4662F01CE}"/>
    <pc:docChg chg="custSel addSld delSld modSld sldOrd">
      <pc:chgData name="witaya chaison" userId="aafc0013979b2c41" providerId="LiveId" clId="{4673E838-11EA-4A55-8BBF-B3A4662F01CE}" dt="2024-06-09T02:36:32.211" v="2473" actId="208"/>
      <pc:docMkLst>
        <pc:docMk/>
      </pc:docMkLst>
      <pc:sldChg chg="del">
        <pc:chgData name="witaya chaison" userId="aafc0013979b2c41" providerId="LiveId" clId="{4673E838-11EA-4A55-8BBF-B3A4662F01CE}" dt="2024-06-05T14:27:44.917" v="345" actId="47"/>
        <pc:sldMkLst>
          <pc:docMk/>
          <pc:sldMk cId="2169243720" sldId="256"/>
        </pc:sldMkLst>
      </pc:sldChg>
      <pc:sldChg chg="addSp delSp modSp mod">
        <pc:chgData name="witaya chaison" userId="aafc0013979b2c41" providerId="LiveId" clId="{4673E838-11EA-4A55-8BBF-B3A4662F01CE}" dt="2024-06-05T16:37:07.479" v="581" actId="1076"/>
        <pc:sldMkLst>
          <pc:docMk/>
          <pc:sldMk cId="108872571" sldId="257"/>
        </pc:sldMkLst>
        <pc:spChg chg="add mod">
          <ac:chgData name="witaya chaison" userId="aafc0013979b2c41" providerId="LiveId" clId="{4673E838-11EA-4A55-8BBF-B3A4662F01CE}" dt="2024-06-05T15:45:03.788" v="549" actId="20577"/>
          <ac:spMkLst>
            <pc:docMk/>
            <pc:sldMk cId="108872571" sldId="257"/>
            <ac:spMk id="2" creationId="{533CC0A0-5C67-765B-FDBE-8EAF9318F6CD}"/>
          </ac:spMkLst>
        </pc:spChg>
        <pc:spChg chg="add mod">
          <ac:chgData name="witaya chaison" userId="aafc0013979b2c41" providerId="LiveId" clId="{4673E838-11EA-4A55-8BBF-B3A4662F01CE}" dt="2024-06-05T15:45:25.754" v="559" actId="20577"/>
          <ac:spMkLst>
            <pc:docMk/>
            <pc:sldMk cId="108872571" sldId="257"/>
            <ac:spMk id="3" creationId="{142E8E1C-A639-4D15-A863-681E692728FA}"/>
          </ac:spMkLst>
        </pc:spChg>
        <pc:spChg chg="add del">
          <ac:chgData name="witaya chaison" userId="aafc0013979b2c41" providerId="LiveId" clId="{4673E838-11EA-4A55-8BBF-B3A4662F01CE}" dt="2024-06-05T16:36:45.744" v="574" actId="478"/>
          <ac:spMkLst>
            <pc:docMk/>
            <pc:sldMk cId="108872571" sldId="257"/>
            <ac:spMk id="6" creationId="{9F037934-8A00-1952-763A-60179458D2B8}"/>
          </ac:spMkLst>
        </pc:spChg>
        <pc:spChg chg="mod">
          <ac:chgData name="witaya chaison" userId="aafc0013979b2c41" providerId="LiveId" clId="{4673E838-11EA-4A55-8BBF-B3A4662F01CE}" dt="2024-06-05T16:27:32.239" v="571" actId="1076"/>
          <ac:spMkLst>
            <pc:docMk/>
            <pc:sldMk cId="108872571" sldId="257"/>
            <ac:spMk id="8" creationId="{E3C0003D-4BB2-C608-CB21-D3CFBA95DF8D}"/>
          </ac:spMkLst>
        </pc:spChg>
        <pc:spChg chg="del">
          <ac:chgData name="witaya chaison" userId="aafc0013979b2c41" providerId="LiveId" clId="{4673E838-11EA-4A55-8BBF-B3A4662F01CE}" dt="2024-06-05T16:37:01.131" v="578" actId="478"/>
          <ac:spMkLst>
            <pc:docMk/>
            <pc:sldMk cId="108872571" sldId="257"/>
            <ac:spMk id="11" creationId="{41F2E458-D816-7247-B05B-09F38EA01439}"/>
          </ac:spMkLst>
        </pc:spChg>
        <pc:picChg chg="mod">
          <ac:chgData name="witaya chaison" userId="aafc0013979b2c41" providerId="LiveId" clId="{4673E838-11EA-4A55-8BBF-B3A4662F01CE}" dt="2024-06-05T15:44:03.454" v="536" actId="1076"/>
          <ac:picMkLst>
            <pc:docMk/>
            <pc:sldMk cId="108872571" sldId="257"/>
            <ac:picMk id="5" creationId="{05735720-0D45-EA25-4646-E811EB103866}"/>
          </ac:picMkLst>
        </pc:picChg>
        <pc:picChg chg="mod">
          <ac:chgData name="witaya chaison" userId="aafc0013979b2c41" providerId="LiveId" clId="{4673E838-11EA-4A55-8BBF-B3A4662F01CE}" dt="2024-06-05T15:44:05.528" v="537" actId="1076"/>
          <ac:picMkLst>
            <pc:docMk/>
            <pc:sldMk cId="108872571" sldId="257"/>
            <ac:picMk id="7" creationId="{4D5A783D-FC38-5DE0-CC45-999DFF825FA5}"/>
          </ac:picMkLst>
        </pc:picChg>
        <pc:picChg chg="mod">
          <ac:chgData name="witaya chaison" userId="aafc0013979b2c41" providerId="LiveId" clId="{4673E838-11EA-4A55-8BBF-B3A4662F01CE}" dt="2024-06-05T16:37:07.479" v="581" actId="1076"/>
          <ac:picMkLst>
            <pc:docMk/>
            <pc:sldMk cId="108872571" sldId="257"/>
            <ac:picMk id="13" creationId="{5FF1B981-7D1E-9AAD-E1CD-C738401BF337}"/>
          </ac:picMkLst>
        </pc:picChg>
        <pc:cxnChg chg="mod">
          <ac:chgData name="witaya chaison" userId="aafc0013979b2c41" providerId="LiveId" clId="{4673E838-11EA-4A55-8BBF-B3A4662F01CE}" dt="2024-06-05T16:27:39.279" v="572" actId="14100"/>
          <ac:cxnSpMkLst>
            <pc:docMk/>
            <pc:sldMk cId="108872571" sldId="257"/>
            <ac:cxnSpMk id="10" creationId="{C67F1B11-A265-E11F-C632-5E9E8A2A3F44}"/>
          </ac:cxnSpMkLst>
        </pc:cxnChg>
      </pc:sldChg>
      <pc:sldChg chg="modSp mod">
        <pc:chgData name="witaya chaison" userId="aafc0013979b2c41" providerId="LiveId" clId="{4673E838-11EA-4A55-8BBF-B3A4662F01CE}" dt="2024-06-05T14:28:09.860" v="349" actId="14100"/>
        <pc:sldMkLst>
          <pc:docMk/>
          <pc:sldMk cId="2975294771" sldId="258"/>
        </pc:sldMkLst>
        <pc:spChg chg="mod">
          <ac:chgData name="witaya chaison" userId="aafc0013979b2c41" providerId="LiveId" clId="{4673E838-11EA-4A55-8BBF-B3A4662F01CE}" dt="2024-06-05T14:28:09.860" v="349" actId="14100"/>
          <ac:spMkLst>
            <pc:docMk/>
            <pc:sldMk cId="2975294771" sldId="258"/>
            <ac:spMk id="4" creationId="{135AE14A-F405-25EE-3725-EB25A77DFEA1}"/>
          </ac:spMkLst>
        </pc:spChg>
      </pc:sldChg>
      <pc:sldChg chg="addSp modSp mod">
        <pc:chgData name="witaya chaison" userId="aafc0013979b2c41" providerId="LiveId" clId="{4673E838-11EA-4A55-8BBF-B3A4662F01CE}" dt="2024-06-07T16:56:37.916" v="1111" actId="1076"/>
        <pc:sldMkLst>
          <pc:docMk/>
          <pc:sldMk cId="2401643237" sldId="261"/>
        </pc:sldMkLst>
        <pc:spChg chg="mod">
          <ac:chgData name="witaya chaison" userId="aafc0013979b2c41" providerId="LiveId" clId="{4673E838-11EA-4A55-8BBF-B3A4662F01CE}" dt="2024-06-07T16:34:12.523" v="1103" actId="1076"/>
          <ac:spMkLst>
            <pc:docMk/>
            <pc:sldMk cId="2401643237" sldId="261"/>
            <ac:spMk id="2" creationId="{735589B2-FBEE-FEAB-473F-ABC55DE543F3}"/>
          </ac:spMkLst>
        </pc:spChg>
        <pc:spChg chg="add mod">
          <ac:chgData name="witaya chaison" userId="aafc0013979b2c41" providerId="LiveId" clId="{4673E838-11EA-4A55-8BBF-B3A4662F01CE}" dt="2024-06-07T16:12:06.543" v="1004" actId="1076"/>
          <ac:spMkLst>
            <pc:docMk/>
            <pc:sldMk cId="2401643237" sldId="261"/>
            <ac:spMk id="4" creationId="{66EF3B80-4300-456E-2AB3-038BB6D2B8BF}"/>
          </ac:spMkLst>
        </pc:spChg>
        <pc:spChg chg="add mod">
          <ac:chgData name="witaya chaison" userId="aafc0013979b2c41" providerId="LiveId" clId="{4673E838-11EA-4A55-8BBF-B3A4662F01CE}" dt="2024-06-07T16:54:46.230" v="1105" actId="1076"/>
          <ac:spMkLst>
            <pc:docMk/>
            <pc:sldMk cId="2401643237" sldId="261"/>
            <ac:spMk id="6" creationId="{F67C1E07-DFF9-E43E-4AAB-98367DFA54EB}"/>
          </ac:spMkLst>
        </pc:spChg>
        <pc:spChg chg="add mod">
          <ac:chgData name="witaya chaison" userId="aafc0013979b2c41" providerId="LiveId" clId="{4673E838-11EA-4A55-8BBF-B3A4662F01CE}" dt="2024-06-07T16:56:37.916" v="1111" actId="1076"/>
          <ac:spMkLst>
            <pc:docMk/>
            <pc:sldMk cId="2401643237" sldId="261"/>
            <ac:spMk id="10" creationId="{DF7B8BA7-DF84-79A3-CBBC-96E2C232620D}"/>
          </ac:spMkLst>
        </pc:spChg>
        <pc:picChg chg="add mod">
          <ac:chgData name="witaya chaison" userId="aafc0013979b2c41" providerId="LiveId" clId="{4673E838-11EA-4A55-8BBF-B3A4662F01CE}" dt="2024-06-07T16:56:21.092" v="1109" actId="1076"/>
          <ac:picMkLst>
            <pc:docMk/>
            <pc:sldMk cId="2401643237" sldId="261"/>
            <ac:picMk id="8" creationId="{EBAC8E6A-3BE6-77BC-DD59-E770378AD9D2}"/>
          </ac:picMkLst>
        </pc:picChg>
      </pc:sldChg>
      <pc:sldChg chg="addSp modSp mod">
        <pc:chgData name="witaya chaison" userId="aafc0013979b2c41" providerId="LiveId" clId="{4673E838-11EA-4A55-8BBF-B3A4662F01CE}" dt="2024-06-07T17:30:43.256" v="1337" actId="5793"/>
        <pc:sldMkLst>
          <pc:docMk/>
          <pc:sldMk cId="2410297165" sldId="262"/>
        </pc:sldMkLst>
        <pc:spChg chg="mod">
          <ac:chgData name="witaya chaison" userId="aafc0013979b2c41" providerId="LiveId" clId="{4673E838-11EA-4A55-8BBF-B3A4662F01CE}" dt="2024-06-07T15:25:17.096" v="885" actId="1076"/>
          <ac:spMkLst>
            <pc:docMk/>
            <pc:sldMk cId="2410297165" sldId="262"/>
            <ac:spMk id="2" creationId="{DD7CFE07-4E68-CBF7-C10C-D045039F26AE}"/>
          </ac:spMkLst>
        </pc:spChg>
        <pc:spChg chg="add mod">
          <ac:chgData name="witaya chaison" userId="aafc0013979b2c41" providerId="LiveId" clId="{4673E838-11EA-4A55-8BBF-B3A4662F01CE}" dt="2024-06-07T17:30:43.256" v="1337" actId="5793"/>
          <ac:spMkLst>
            <pc:docMk/>
            <pc:sldMk cId="2410297165" sldId="262"/>
            <ac:spMk id="3" creationId="{BAC4F7C0-05DE-A3DC-26E5-D90FB73449AF}"/>
          </ac:spMkLst>
        </pc:spChg>
        <pc:spChg chg="add mod">
          <ac:chgData name="witaya chaison" userId="aafc0013979b2c41" providerId="LiveId" clId="{4673E838-11EA-4A55-8BBF-B3A4662F01CE}" dt="2024-06-07T17:15:52.922" v="1121" actId="20577"/>
          <ac:spMkLst>
            <pc:docMk/>
            <pc:sldMk cId="2410297165" sldId="262"/>
            <ac:spMk id="6" creationId="{61C5CB69-BA87-3DB1-30E2-0DDAFC05A724}"/>
          </ac:spMkLst>
        </pc:spChg>
        <pc:spChg chg="add mod">
          <ac:chgData name="witaya chaison" userId="aafc0013979b2c41" providerId="LiveId" clId="{4673E838-11EA-4A55-8BBF-B3A4662F01CE}" dt="2024-06-07T17:26:22.115" v="1133" actId="208"/>
          <ac:spMkLst>
            <pc:docMk/>
            <pc:sldMk cId="2410297165" sldId="262"/>
            <ac:spMk id="8" creationId="{4C4C887E-6436-E6CC-824E-75E7C1A269F8}"/>
          </ac:spMkLst>
        </pc:spChg>
        <pc:spChg chg="add mod">
          <ac:chgData name="witaya chaison" userId="aafc0013979b2c41" providerId="LiveId" clId="{4673E838-11EA-4A55-8BBF-B3A4662F01CE}" dt="2024-06-07T17:26:36.761" v="1136" actId="14100"/>
          <ac:spMkLst>
            <pc:docMk/>
            <pc:sldMk cId="2410297165" sldId="262"/>
            <ac:spMk id="10" creationId="{85930FFB-1A3B-D6F0-4260-1DF4F197B850}"/>
          </ac:spMkLst>
        </pc:spChg>
        <pc:spChg chg="add mod">
          <ac:chgData name="witaya chaison" userId="aafc0013979b2c41" providerId="LiveId" clId="{4673E838-11EA-4A55-8BBF-B3A4662F01CE}" dt="2024-06-07T17:27:17.083" v="1145" actId="20577"/>
          <ac:spMkLst>
            <pc:docMk/>
            <pc:sldMk cId="2410297165" sldId="262"/>
            <ac:spMk id="16" creationId="{8F956A8B-1618-7BA4-58A9-C5809F1395F4}"/>
          </ac:spMkLst>
        </pc:spChg>
        <pc:spChg chg="add mod">
          <ac:chgData name="witaya chaison" userId="aafc0013979b2c41" providerId="LiveId" clId="{4673E838-11EA-4A55-8BBF-B3A4662F01CE}" dt="2024-06-07T17:29:26.739" v="1271" actId="313"/>
          <ac:spMkLst>
            <pc:docMk/>
            <pc:sldMk cId="2410297165" sldId="262"/>
            <ac:spMk id="17" creationId="{EBAD7D8A-2182-C86D-8ABF-662B643183B3}"/>
          </ac:spMkLst>
        </pc:spChg>
        <pc:picChg chg="add mod">
          <ac:chgData name="witaya chaison" userId="aafc0013979b2c41" providerId="LiveId" clId="{4673E838-11EA-4A55-8BBF-B3A4662F01CE}" dt="2024-01-13T08:41:43.331" v="181" actId="1076"/>
          <ac:picMkLst>
            <pc:docMk/>
            <pc:sldMk cId="2410297165" sldId="262"/>
            <ac:picMk id="5" creationId="{1210F65D-598E-58F1-5041-0A0E8A1A29B1}"/>
          </ac:picMkLst>
        </pc:picChg>
        <pc:picChg chg="add mod">
          <ac:chgData name="witaya chaison" userId="aafc0013979b2c41" providerId="LiveId" clId="{4673E838-11EA-4A55-8BBF-B3A4662F01CE}" dt="2024-01-13T09:28:53.908" v="219" actId="1076"/>
          <ac:picMkLst>
            <pc:docMk/>
            <pc:sldMk cId="2410297165" sldId="262"/>
            <ac:picMk id="7" creationId="{A26D3A36-3935-10CB-8F30-EB2DD2C9831A}"/>
          </ac:picMkLst>
        </pc:picChg>
        <pc:picChg chg="add mod">
          <ac:chgData name="witaya chaison" userId="aafc0013979b2c41" providerId="LiveId" clId="{4673E838-11EA-4A55-8BBF-B3A4662F01CE}" dt="2024-01-13T09:30:35.405" v="229" actId="14100"/>
          <ac:picMkLst>
            <pc:docMk/>
            <pc:sldMk cId="2410297165" sldId="262"/>
            <ac:picMk id="9" creationId="{563057E3-96C8-38D1-2C2D-E1D8234EFC35}"/>
          </ac:picMkLst>
        </pc:picChg>
        <pc:picChg chg="add mod">
          <ac:chgData name="witaya chaison" userId="aafc0013979b2c41" providerId="LiveId" clId="{4673E838-11EA-4A55-8BBF-B3A4662F01CE}" dt="2024-06-07T17:26:08.337" v="1130" actId="1076"/>
          <ac:picMkLst>
            <pc:docMk/>
            <pc:sldMk cId="2410297165" sldId="262"/>
            <ac:picMk id="11" creationId="{02985491-05B1-8FE4-1E1E-9CF7D65A64AB}"/>
          </ac:picMkLst>
        </pc:picChg>
        <pc:picChg chg="add mod">
          <ac:chgData name="witaya chaison" userId="aafc0013979b2c41" providerId="LiveId" clId="{4673E838-11EA-4A55-8BBF-B3A4662F01CE}" dt="2024-06-07T15:25:59.944" v="893" actId="14100"/>
          <ac:picMkLst>
            <pc:docMk/>
            <pc:sldMk cId="2410297165" sldId="262"/>
            <ac:picMk id="13" creationId="{FC01D95D-5E3C-B4C1-EFD9-449FE99202EA}"/>
          </ac:picMkLst>
        </pc:picChg>
        <pc:cxnChg chg="add mod">
          <ac:chgData name="witaya chaison" userId="aafc0013979b2c41" providerId="LiveId" clId="{4673E838-11EA-4A55-8BBF-B3A4662F01CE}" dt="2024-06-07T17:27:04.495" v="1138" actId="14100"/>
          <ac:cxnSpMkLst>
            <pc:docMk/>
            <pc:sldMk cId="2410297165" sldId="262"/>
            <ac:cxnSpMk id="14" creationId="{58F4CE3F-37B0-56C3-54FF-0390C30EE4A0}"/>
          </ac:cxnSpMkLst>
        </pc:cxnChg>
      </pc:sldChg>
      <pc:sldChg chg="addSp delSp modSp mod">
        <pc:chgData name="witaya chaison" userId="aafc0013979b2c41" providerId="LiveId" clId="{4673E838-11EA-4A55-8BBF-B3A4662F01CE}" dt="2024-06-07T17:39:14.519" v="1366" actId="20577"/>
        <pc:sldMkLst>
          <pc:docMk/>
          <pc:sldMk cId="2653447416" sldId="263"/>
        </pc:sldMkLst>
        <pc:spChg chg="add del mod">
          <ac:chgData name="witaya chaison" userId="aafc0013979b2c41" providerId="LiveId" clId="{4673E838-11EA-4A55-8BBF-B3A4662F01CE}" dt="2024-01-13T14:33:19.637" v="255"/>
          <ac:spMkLst>
            <pc:docMk/>
            <pc:sldMk cId="2653447416" sldId="263"/>
            <ac:spMk id="14" creationId="{66CEF0DF-AA32-431B-CDD1-CFBE08B5E8D9}"/>
          </ac:spMkLst>
        </pc:spChg>
        <pc:spChg chg="add mod">
          <ac:chgData name="witaya chaison" userId="aafc0013979b2c41" providerId="LiveId" clId="{4673E838-11EA-4A55-8BBF-B3A4662F01CE}" dt="2024-06-07T17:39:14.519" v="1366" actId="20577"/>
          <ac:spMkLst>
            <pc:docMk/>
            <pc:sldMk cId="2653447416" sldId="263"/>
            <ac:spMk id="16" creationId="{88385E47-C6D7-97CA-DF5E-EE72367F0623}"/>
          </ac:spMkLst>
        </pc:spChg>
        <pc:picChg chg="add mod">
          <ac:chgData name="witaya chaison" userId="aafc0013979b2c41" providerId="LiveId" clId="{4673E838-11EA-4A55-8BBF-B3A4662F01CE}" dt="2024-01-13T14:33:16.094" v="252" actId="1076"/>
          <ac:picMkLst>
            <pc:docMk/>
            <pc:sldMk cId="2653447416" sldId="263"/>
            <ac:picMk id="3" creationId="{298549E9-FCEA-F1B7-419D-649BEC07D471}"/>
          </ac:picMkLst>
        </pc:picChg>
        <pc:picChg chg="add mod">
          <ac:chgData name="witaya chaison" userId="aafc0013979b2c41" providerId="LiveId" clId="{4673E838-11EA-4A55-8BBF-B3A4662F01CE}" dt="2024-01-13T14:32:34.732" v="243" actId="1076"/>
          <ac:picMkLst>
            <pc:docMk/>
            <pc:sldMk cId="2653447416" sldId="263"/>
            <ac:picMk id="5" creationId="{65D8E01E-054F-DFD1-E4DD-3D17A9C46AD0}"/>
          </ac:picMkLst>
        </pc:picChg>
        <pc:picChg chg="add mod">
          <ac:chgData name="witaya chaison" userId="aafc0013979b2c41" providerId="LiveId" clId="{4673E838-11EA-4A55-8BBF-B3A4662F01CE}" dt="2024-01-13T14:32:49.687" v="249" actId="1076"/>
          <ac:picMkLst>
            <pc:docMk/>
            <pc:sldMk cId="2653447416" sldId="263"/>
            <ac:picMk id="11" creationId="{03AF2305-5545-BA9A-BD17-42DEB7BBB68A}"/>
          </ac:picMkLst>
        </pc:picChg>
        <pc:cxnChg chg="add mod">
          <ac:chgData name="witaya chaison" userId="aafc0013979b2c41" providerId="LiveId" clId="{4673E838-11EA-4A55-8BBF-B3A4662F01CE}" dt="2024-01-13T14:33:19.027" v="253" actId="14100"/>
          <ac:cxnSpMkLst>
            <pc:docMk/>
            <pc:sldMk cId="2653447416" sldId="263"/>
            <ac:cxnSpMk id="7" creationId="{0E8BFB93-C1DB-0A02-FF48-169704E87744}"/>
          </ac:cxnSpMkLst>
        </pc:cxnChg>
        <pc:cxnChg chg="add">
          <ac:chgData name="witaya chaison" userId="aafc0013979b2c41" providerId="LiveId" clId="{4673E838-11EA-4A55-8BBF-B3A4662F01CE}" dt="2024-01-13T14:32:57.533" v="250" actId="11529"/>
          <ac:cxnSpMkLst>
            <pc:docMk/>
            <pc:sldMk cId="2653447416" sldId="263"/>
            <ac:cxnSpMk id="13" creationId="{4DD9A47B-4BDA-1C35-D678-8B3C5D4384A5}"/>
          </ac:cxnSpMkLst>
        </pc:cxnChg>
      </pc:sldChg>
      <pc:sldChg chg="addSp delSp modSp mod ord">
        <pc:chgData name="witaya chaison" userId="aafc0013979b2c41" providerId="LiveId" clId="{4673E838-11EA-4A55-8BBF-B3A4662F01CE}" dt="2024-06-07T14:55:19.997" v="588" actId="1076"/>
        <pc:sldMkLst>
          <pc:docMk/>
          <pc:sldMk cId="4279994729" sldId="264"/>
        </pc:sldMkLst>
        <pc:spChg chg="del">
          <ac:chgData name="witaya chaison" userId="aafc0013979b2c41" providerId="LiveId" clId="{4673E838-11EA-4A55-8BBF-B3A4662F01CE}" dt="2024-06-07T14:55:14.650" v="584" actId="478"/>
          <ac:spMkLst>
            <pc:docMk/>
            <pc:sldMk cId="4279994729" sldId="264"/>
            <ac:spMk id="2" creationId="{00C106E7-4AB3-A835-7493-9A87EB6AFD0D}"/>
          </ac:spMkLst>
        </pc:spChg>
        <pc:spChg chg="del">
          <ac:chgData name="witaya chaison" userId="aafc0013979b2c41" providerId="LiveId" clId="{4673E838-11EA-4A55-8BBF-B3A4662F01CE}" dt="2024-01-13T14:34:04.593" v="281" actId="478"/>
          <ac:spMkLst>
            <pc:docMk/>
            <pc:sldMk cId="4279994729" sldId="264"/>
            <ac:spMk id="3" creationId="{86CEC114-EB76-1E4D-2819-4663F0F253B9}"/>
          </ac:spMkLst>
        </pc:spChg>
        <pc:picChg chg="add mod">
          <ac:chgData name="witaya chaison" userId="aafc0013979b2c41" providerId="LiveId" clId="{4673E838-11EA-4A55-8BBF-B3A4662F01CE}" dt="2024-06-07T14:55:19.997" v="588" actId="1076"/>
          <ac:picMkLst>
            <pc:docMk/>
            <pc:sldMk cId="4279994729" sldId="264"/>
            <ac:picMk id="4" creationId="{50FF832F-0A96-4D53-6F03-4317B76FC74D}"/>
          </ac:picMkLst>
        </pc:picChg>
      </pc:sldChg>
      <pc:sldChg chg="addSp delSp modSp add mod">
        <pc:chgData name="witaya chaison" userId="aafc0013979b2c41" providerId="LiveId" clId="{4673E838-11EA-4A55-8BBF-B3A4662F01CE}" dt="2024-06-07T17:16:42.857" v="1125" actId="14100"/>
        <pc:sldMkLst>
          <pc:docMk/>
          <pc:sldMk cId="1788844401" sldId="265"/>
        </pc:sldMkLst>
        <pc:spChg chg="del">
          <ac:chgData name="witaya chaison" userId="aafc0013979b2c41" providerId="LiveId" clId="{4673E838-11EA-4A55-8BBF-B3A4662F01CE}" dt="2024-06-07T17:16:36.789" v="1122" actId="478"/>
          <ac:spMkLst>
            <pc:docMk/>
            <pc:sldMk cId="1788844401" sldId="265"/>
            <ac:spMk id="2" creationId="{DD7CFE07-4E68-CBF7-C10C-D045039F26AE}"/>
          </ac:spMkLst>
        </pc:spChg>
        <pc:picChg chg="add mod">
          <ac:chgData name="witaya chaison" userId="aafc0013979b2c41" providerId="LiveId" clId="{4673E838-11EA-4A55-8BBF-B3A4662F01CE}" dt="2024-06-07T17:16:42.857" v="1125" actId="14100"/>
          <ac:picMkLst>
            <pc:docMk/>
            <pc:sldMk cId="1788844401" sldId="265"/>
            <ac:picMk id="4" creationId="{6DA5A225-C4CC-15FE-FC6D-B175737C4B3A}"/>
          </ac:picMkLst>
        </pc:picChg>
      </pc:sldChg>
      <pc:sldChg chg="addSp modSp add mod">
        <pc:chgData name="witaya chaison" userId="aafc0013979b2c41" providerId="LiveId" clId="{4673E838-11EA-4A55-8BBF-B3A4662F01CE}" dt="2024-06-05T14:27:54.895" v="347" actId="20577"/>
        <pc:sldMkLst>
          <pc:docMk/>
          <pc:sldMk cId="679270536" sldId="266"/>
        </pc:sldMkLst>
        <pc:spChg chg="mod">
          <ac:chgData name="witaya chaison" userId="aafc0013979b2c41" providerId="LiveId" clId="{4673E838-11EA-4A55-8BBF-B3A4662F01CE}" dt="2024-06-05T14:27:54.895" v="347" actId="20577"/>
          <ac:spMkLst>
            <pc:docMk/>
            <pc:sldMk cId="679270536" sldId="266"/>
            <ac:spMk id="4" creationId="{5EF6C24C-476F-490E-0332-CADF9298296E}"/>
          </ac:spMkLst>
        </pc:spChg>
        <pc:picChg chg="add mod">
          <ac:chgData name="witaya chaison" userId="aafc0013979b2c41" providerId="LiveId" clId="{4673E838-11EA-4A55-8BBF-B3A4662F01CE}" dt="2024-06-05T14:23:44.775" v="342" actId="1076"/>
          <ac:picMkLst>
            <pc:docMk/>
            <pc:sldMk cId="679270536" sldId="266"/>
            <ac:picMk id="3" creationId="{EB87CF8A-6E50-1662-C523-27440E06A46C}"/>
          </ac:picMkLst>
        </pc:picChg>
      </pc:sldChg>
      <pc:sldChg chg="addSp delSp modSp new mod">
        <pc:chgData name="witaya chaison" userId="aafc0013979b2c41" providerId="LiveId" clId="{4673E838-11EA-4A55-8BBF-B3A4662F01CE}" dt="2024-06-05T14:38:50.372" v="355" actId="1076"/>
        <pc:sldMkLst>
          <pc:docMk/>
          <pc:sldMk cId="944538427" sldId="267"/>
        </pc:sldMkLst>
        <pc:spChg chg="del">
          <ac:chgData name="witaya chaison" userId="aafc0013979b2c41" providerId="LiveId" clId="{4673E838-11EA-4A55-8BBF-B3A4662F01CE}" dt="2024-06-05T14:38:43.896" v="351" actId="478"/>
          <ac:spMkLst>
            <pc:docMk/>
            <pc:sldMk cId="944538427" sldId="267"/>
            <ac:spMk id="2" creationId="{58AC0DB5-5A18-085C-F42C-242B4A656024}"/>
          </ac:spMkLst>
        </pc:spChg>
        <pc:spChg chg="del">
          <ac:chgData name="witaya chaison" userId="aafc0013979b2c41" providerId="LiveId" clId="{4673E838-11EA-4A55-8BBF-B3A4662F01CE}" dt="2024-06-05T14:38:45.023" v="352" actId="478"/>
          <ac:spMkLst>
            <pc:docMk/>
            <pc:sldMk cId="944538427" sldId="267"/>
            <ac:spMk id="3" creationId="{8F0D0D25-2C1B-1427-2313-B9B88E33046A}"/>
          </ac:spMkLst>
        </pc:spChg>
        <pc:picChg chg="add mod">
          <ac:chgData name="witaya chaison" userId="aafc0013979b2c41" providerId="LiveId" clId="{4673E838-11EA-4A55-8BBF-B3A4662F01CE}" dt="2024-06-05T14:38:50.372" v="355" actId="1076"/>
          <ac:picMkLst>
            <pc:docMk/>
            <pc:sldMk cId="944538427" sldId="267"/>
            <ac:picMk id="5" creationId="{11B62282-1402-B26A-D558-F23B8541CF3A}"/>
          </ac:picMkLst>
        </pc:picChg>
      </pc:sldChg>
      <pc:sldChg chg="addSp delSp modSp add mod ord">
        <pc:chgData name="witaya chaison" userId="aafc0013979b2c41" providerId="LiveId" clId="{4673E838-11EA-4A55-8BBF-B3A4662F01CE}" dt="2024-06-07T17:25:17.847" v="1129" actId="1076"/>
        <pc:sldMkLst>
          <pc:docMk/>
          <pc:sldMk cId="2869427877" sldId="268"/>
        </pc:sldMkLst>
        <pc:spChg chg="del">
          <ac:chgData name="witaya chaison" userId="aafc0013979b2c41" providerId="LiveId" clId="{4673E838-11EA-4A55-8BBF-B3A4662F01CE}" dt="2024-06-07T17:07:12.135" v="1114" actId="478"/>
          <ac:spMkLst>
            <pc:docMk/>
            <pc:sldMk cId="2869427877" sldId="268"/>
            <ac:spMk id="2" creationId="{DD7CFE07-4E68-CBF7-C10C-D045039F26AE}"/>
          </ac:spMkLst>
        </pc:spChg>
        <pc:picChg chg="add mod">
          <ac:chgData name="witaya chaison" userId="aafc0013979b2c41" providerId="LiveId" clId="{4673E838-11EA-4A55-8BBF-B3A4662F01CE}" dt="2024-06-07T17:07:19.766" v="1118" actId="14100"/>
          <ac:picMkLst>
            <pc:docMk/>
            <pc:sldMk cId="2869427877" sldId="268"/>
            <ac:picMk id="4" creationId="{4A034B4A-A254-080B-7B7E-DA2FCC0B6FED}"/>
          </ac:picMkLst>
        </pc:picChg>
        <pc:picChg chg="add mod">
          <ac:chgData name="witaya chaison" userId="aafc0013979b2c41" providerId="LiveId" clId="{4673E838-11EA-4A55-8BBF-B3A4662F01CE}" dt="2024-06-07T17:25:17.847" v="1129" actId="1076"/>
          <ac:picMkLst>
            <pc:docMk/>
            <pc:sldMk cId="2869427877" sldId="268"/>
            <ac:picMk id="6" creationId="{F628F3C7-156A-D5B6-2599-1C81E6846346}"/>
          </ac:picMkLst>
        </pc:picChg>
      </pc:sldChg>
      <pc:sldChg chg="addSp delSp modSp add mod ord">
        <pc:chgData name="witaya chaison" userId="aafc0013979b2c41" providerId="LiveId" clId="{4673E838-11EA-4A55-8BBF-B3A4662F01CE}" dt="2024-06-07T15:55:51.439" v="988" actId="20577"/>
        <pc:sldMkLst>
          <pc:docMk/>
          <pc:sldMk cId="1805123889" sldId="269"/>
        </pc:sldMkLst>
        <pc:spChg chg="del">
          <ac:chgData name="witaya chaison" userId="aafc0013979b2c41" providerId="LiveId" clId="{4673E838-11EA-4A55-8BBF-B3A4662F01CE}" dt="2024-06-07T14:55:33.511" v="591" actId="478"/>
          <ac:spMkLst>
            <pc:docMk/>
            <pc:sldMk cId="1805123889" sldId="269"/>
            <ac:spMk id="2" creationId="{DD7CFE07-4E68-CBF7-C10C-D045039F26AE}"/>
          </ac:spMkLst>
        </pc:spChg>
        <pc:spChg chg="add mod">
          <ac:chgData name="witaya chaison" userId="aafc0013979b2c41" providerId="LiveId" clId="{4673E838-11EA-4A55-8BBF-B3A4662F01CE}" dt="2024-06-07T15:50:04.686" v="921" actId="313"/>
          <ac:spMkLst>
            <pc:docMk/>
            <pc:sldMk cId="1805123889" sldId="269"/>
            <ac:spMk id="3" creationId="{50AD979C-78AF-00BC-81AF-9F291CB4A233}"/>
          </ac:spMkLst>
        </pc:spChg>
        <pc:spChg chg="add mod">
          <ac:chgData name="witaya chaison" userId="aafc0013979b2c41" providerId="LiveId" clId="{4673E838-11EA-4A55-8BBF-B3A4662F01CE}" dt="2024-06-07T15:14:36.101" v="872" actId="1076"/>
          <ac:spMkLst>
            <pc:docMk/>
            <pc:sldMk cId="1805123889" sldId="269"/>
            <ac:spMk id="12" creationId="{9984E401-FA5D-0F59-8EAD-4B42B698C1B9}"/>
          </ac:spMkLst>
        </pc:spChg>
        <pc:spChg chg="add mod">
          <ac:chgData name="witaya chaison" userId="aafc0013979b2c41" providerId="LiveId" clId="{4673E838-11EA-4A55-8BBF-B3A4662F01CE}" dt="2024-06-07T15:15:05.387" v="882" actId="20577"/>
          <ac:spMkLst>
            <pc:docMk/>
            <pc:sldMk cId="1805123889" sldId="269"/>
            <ac:spMk id="16" creationId="{9C1096F9-9F59-7B57-C093-2A2F6829F7DA}"/>
          </ac:spMkLst>
        </pc:spChg>
        <pc:spChg chg="add mod">
          <ac:chgData name="witaya chaison" userId="aafc0013979b2c41" providerId="LiveId" clId="{4673E838-11EA-4A55-8BBF-B3A4662F01CE}" dt="2024-06-07T15:55:51.439" v="988" actId="20577"/>
          <ac:spMkLst>
            <pc:docMk/>
            <pc:sldMk cId="1805123889" sldId="269"/>
            <ac:spMk id="17" creationId="{6FC7DBA7-3DB1-FFEA-19E8-B5B11993EDFD}"/>
          </ac:spMkLst>
        </pc:spChg>
        <pc:picChg chg="add mod">
          <ac:chgData name="witaya chaison" userId="aafc0013979b2c41" providerId="LiveId" clId="{4673E838-11EA-4A55-8BBF-B3A4662F01CE}" dt="2024-06-07T15:04:04.370" v="864" actId="14100"/>
          <ac:picMkLst>
            <pc:docMk/>
            <pc:sldMk cId="1805123889" sldId="269"/>
            <ac:picMk id="5" creationId="{B6557C38-58F2-B3DB-6BD8-30C7456AFCC5}"/>
          </ac:picMkLst>
        </pc:picChg>
        <pc:picChg chg="add mod">
          <ac:chgData name="witaya chaison" userId="aafc0013979b2c41" providerId="LiveId" clId="{4673E838-11EA-4A55-8BBF-B3A4662F01CE}" dt="2024-06-07T15:04:06.650" v="866" actId="14100"/>
          <ac:picMkLst>
            <pc:docMk/>
            <pc:sldMk cId="1805123889" sldId="269"/>
            <ac:picMk id="7" creationId="{6B583E4B-04AA-F689-90F8-0BC359144FB3}"/>
          </ac:picMkLst>
        </pc:picChg>
        <pc:picChg chg="add mod">
          <ac:chgData name="witaya chaison" userId="aafc0013979b2c41" providerId="LiveId" clId="{4673E838-11EA-4A55-8BBF-B3A4662F01CE}" dt="2024-06-07T15:04:01.691" v="862" actId="1076"/>
          <ac:picMkLst>
            <pc:docMk/>
            <pc:sldMk cId="1805123889" sldId="269"/>
            <ac:picMk id="9" creationId="{9B9D3891-78D8-49A3-7F02-35F698222253}"/>
          </ac:picMkLst>
        </pc:picChg>
        <pc:cxnChg chg="add">
          <ac:chgData name="witaya chaison" userId="aafc0013979b2c41" providerId="LiveId" clId="{4673E838-11EA-4A55-8BBF-B3A4662F01CE}" dt="2024-06-07T15:14:27.667" v="867" actId="11529"/>
          <ac:cxnSpMkLst>
            <pc:docMk/>
            <pc:sldMk cId="1805123889" sldId="269"/>
            <ac:cxnSpMk id="11" creationId="{9A8E13AB-2B14-E47F-6340-1F63BC55F8AC}"/>
          </ac:cxnSpMkLst>
        </pc:cxnChg>
        <pc:cxnChg chg="add mod">
          <ac:chgData name="witaya chaison" userId="aafc0013979b2c41" providerId="LiveId" clId="{4673E838-11EA-4A55-8BBF-B3A4662F01CE}" dt="2024-06-07T15:14:59.433" v="875" actId="14100"/>
          <ac:cxnSpMkLst>
            <pc:docMk/>
            <pc:sldMk cId="1805123889" sldId="269"/>
            <ac:cxnSpMk id="14" creationId="{9667CD23-3533-B188-0300-8A03274CEA3D}"/>
          </ac:cxnSpMkLst>
        </pc:cxnChg>
      </pc:sldChg>
      <pc:sldChg chg="addSp delSp modSp add mod">
        <pc:chgData name="witaya chaison" userId="aafc0013979b2c41" providerId="LiveId" clId="{4673E838-11EA-4A55-8BBF-B3A4662F01CE}" dt="2024-06-07T18:04:04.179" v="1416" actId="13926"/>
        <pc:sldMkLst>
          <pc:docMk/>
          <pc:sldMk cId="513142751" sldId="270"/>
        </pc:sldMkLst>
        <pc:spChg chg="del">
          <ac:chgData name="witaya chaison" userId="aafc0013979b2c41" providerId="LiveId" clId="{4673E838-11EA-4A55-8BBF-B3A4662F01CE}" dt="2024-06-07T17:47:25.975" v="1373" actId="478"/>
          <ac:spMkLst>
            <pc:docMk/>
            <pc:sldMk cId="513142751" sldId="270"/>
            <ac:spMk id="2" creationId="{DD7CFE07-4E68-CBF7-C10C-D045039F26AE}"/>
          </ac:spMkLst>
        </pc:spChg>
        <pc:spChg chg="add mod">
          <ac:chgData name="witaya chaison" userId="aafc0013979b2c41" providerId="LiveId" clId="{4673E838-11EA-4A55-8BBF-B3A4662F01CE}" dt="2024-06-07T18:03:26.836" v="1391" actId="208"/>
          <ac:spMkLst>
            <pc:docMk/>
            <pc:sldMk cId="513142751" sldId="270"/>
            <ac:spMk id="7" creationId="{EFC1587C-8F74-E3DC-F17F-F5366CFFD7C1}"/>
          </ac:spMkLst>
        </pc:spChg>
        <pc:spChg chg="add mod">
          <ac:chgData name="witaya chaison" userId="aafc0013979b2c41" providerId="LiveId" clId="{4673E838-11EA-4A55-8BBF-B3A4662F01CE}" dt="2024-06-07T18:04:04.179" v="1416" actId="13926"/>
          <ac:spMkLst>
            <pc:docMk/>
            <pc:sldMk cId="513142751" sldId="270"/>
            <ac:spMk id="10" creationId="{83948E76-0450-E7C2-8D09-BD4D715BE304}"/>
          </ac:spMkLst>
        </pc:spChg>
        <pc:picChg chg="add mod">
          <ac:chgData name="witaya chaison" userId="aafc0013979b2c41" providerId="LiveId" clId="{4673E838-11EA-4A55-8BBF-B3A4662F01CE}" dt="2024-06-07T18:03:01.719" v="1388" actId="14100"/>
          <ac:picMkLst>
            <pc:docMk/>
            <pc:sldMk cId="513142751" sldId="270"/>
            <ac:picMk id="4" creationId="{35D28376-28D2-0DDB-3710-2F520D45E89F}"/>
          </ac:picMkLst>
        </pc:picChg>
        <pc:picChg chg="add mod">
          <ac:chgData name="witaya chaison" userId="aafc0013979b2c41" providerId="LiveId" clId="{4673E838-11EA-4A55-8BBF-B3A4662F01CE}" dt="2024-06-07T18:02:59.416" v="1386" actId="14100"/>
          <ac:picMkLst>
            <pc:docMk/>
            <pc:sldMk cId="513142751" sldId="270"/>
            <ac:picMk id="6" creationId="{2F33C1F3-6A8B-5120-EF1E-2AD3DC47E442}"/>
          </ac:picMkLst>
        </pc:picChg>
        <pc:cxnChg chg="add">
          <ac:chgData name="witaya chaison" userId="aafc0013979b2c41" providerId="LiveId" clId="{4673E838-11EA-4A55-8BBF-B3A4662F01CE}" dt="2024-06-07T18:03:36.376" v="1392" actId="11529"/>
          <ac:cxnSpMkLst>
            <pc:docMk/>
            <pc:sldMk cId="513142751" sldId="270"/>
            <ac:cxnSpMk id="9" creationId="{C814BD6B-8930-88DC-88E9-8B004ED1F642}"/>
          </ac:cxnSpMkLst>
        </pc:cxnChg>
      </pc:sldChg>
      <pc:sldChg chg="addSp delSp modSp add mod">
        <pc:chgData name="witaya chaison" userId="aafc0013979b2c41" providerId="LiveId" clId="{4673E838-11EA-4A55-8BBF-B3A4662F01CE}" dt="2024-06-08T01:11:06.908" v="1695" actId="208"/>
        <pc:sldMkLst>
          <pc:docMk/>
          <pc:sldMk cId="2082009683" sldId="271"/>
        </pc:sldMkLst>
        <pc:spChg chg="add mod">
          <ac:chgData name="witaya chaison" userId="aafc0013979b2c41" providerId="LiveId" clId="{4673E838-11EA-4A55-8BBF-B3A4662F01CE}" dt="2024-06-08T01:05:25.631" v="1676" actId="20577"/>
          <ac:spMkLst>
            <pc:docMk/>
            <pc:sldMk cId="2082009683" sldId="271"/>
            <ac:spMk id="2" creationId="{8F6D780E-8568-CB3F-8859-EA431DA944D2}"/>
          </ac:spMkLst>
        </pc:spChg>
        <pc:spChg chg="del">
          <ac:chgData name="witaya chaison" userId="aafc0013979b2c41" providerId="LiveId" clId="{4673E838-11EA-4A55-8BBF-B3A4662F01CE}" dt="2024-06-07T17:59:52.864" v="1378" actId="478"/>
          <ac:spMkLst>
            <pc:docMk/>
            <pc:sldMk cId="2082009683" sldId="271"/>
            <ac:spMk id="2" creationId="{DD7CFE07-4E68-CBF7-C10C-D045039F26AE}"/>
          </ac:spMkLst>
        </pc:spChg>
        <pc:spChg chg="add mod">
          <ac:chgData name="witaya chaison" userId="aafc0013979b2c41" providerId="LiveId" clId="{4673E838-11EA-4A55-8BBF-B3A4662F01CE}" dt="2024-06-08T01:09:02.485" v="1685" actId="14100"/>
          <ac:spMkLst>
            <pc:docMk/>
            <pc:sldMk cId="2082009683" sldId="271"/>
            <ac:spMk id="7" creationId="{A2EF8752-C874-5A1C-0E00-E76FA6914FF8}"/>
          </ac:spMkLst>
        </pc:spChg>
        <pc:spChg chg="add mod">
          <ac:chgData name="witaya chaison" userId="aafc0013979b2c41" providerId="LiveId" clId="{4673E838-11EA-4A55-8BBF-B3A4662F01CE}" dt="2024-06-08T01:09:26.596" v="1689" actId="14100"/>
          <ac:spMkLst>
            <pc:docMk/>
            <pc:sldMk cId="2082009683" sldId="271"/>
            <ac:spMk id="8" creationId="{C396E4C5-9DAA-499C-D59E-68C3A23D633B}"/>
          </ac:spMkLst>
        </pc:spChg>
        <pc:picChg chg="add mod">
          <ac:chgData name="witaya chaison" userId="aafc0013979b2c41" providerId="LiveId" clId="{4673E838-11EA-4A55-8BBF-B3A4662F01CE}" dt="2024-06-08T01:09:06.351" v="1686" actId="14100"/>
          <ac:picMkLst>
            <pc:docMk/>
            <pc:sldMk cId="2082009683" sldId="271"/>
            <ac:picMk id="4" creationId="{1EA49EDF-F34F-3902-8064-B4F0342C4FF8}"/>
          </ac:picMkLst>
        </pc:picChg>
        <pc:picChg chg="add mod">
          <ac:chgData name="witaya chaison" userId="aafc0013979b2c41" providerId="LiveId" clId="{4673E838-11EA-4A55-8BBF-B3A4662F01CE}" dt="2024-06-08T01:08:44.365" v="1681" actId="1076"/>
          <ac:picMkLst>
            <pc:docMk/>
            <pc:sldMk cId="2082009683" sldId="271"/>
            <ac:picMk id="6" creationId="{06930DB6-C8A4-E08D-3CED-021AC77FFC66}"/>
          </ac:picMkLst>
        </pc:picChg>
        <pc:picChg chg="add mod">
          <ac:chgData name="witaya chaison" userId="aafc0013979b2c41" providerId="LiveId" clId="{4673E838-11EA-4A55-8BBF-B3A4662F01CE}" dt="2024-06-08T01:10:48.860" v="1692" actId="14100"/>
          <ac:picMkLst>
            <pc:docMk/>
            <pc:sldMk cId="2082009683" sldId="271"/>
            <ac:picMk id="10" creationId="{27454F28-AB73-73BB-F81B-B09EFBC2590D}"/>
          </ac:picMkLst>
        </pc:picChg>
        <pc:cxnChg chg="add mod">
          <ac:chgData name="witaya chaison" userId="aafc0013979b2c41" providerId="LiveId" clId="{4673E838-11EA-4A55-8BBF-B3A4662F01CE}" dt="2024-06-08T01:11:06.908" v="1695" actId="208"/>
          <ac:cxnSpMkLst>
            <pc:docMk/>
            <pc:sldMk cId="2082009683" sldId="271"/>
            <ac:cxnSpMk id="12" creationId="{7E7E1222-B1CB-DC8A-4D01-1C13EF54672F}"/>
          </ac:cxnSpMkLst>
        </pc:cxnChg>
      </pc:sldChg>
      <pc:sldChg chg="delSp modSp new mod">
        <pc:chgData name="witaya chaison" userId="aafc0013979b2c41" providerId="LiveId" clId="{4673E838-11EA-4A55-8BBF-B3A4662F01CE}" dt="2024-06-05T16:11:58.379" v="564" actId="20577"/>
        <pc:sldMkLst>
          <pc:docMk/>
          <pc:sldMk cId="914219326" sldId="272"/>
        </pc:sldMkLst>
        <pc:spChg chg="mod">
          <ac:chgData name="witaya chaison" userId="aafc0013979b2c41" providerId="LiveId" clId="{4673E838-11EA-4A55-8BBF-B3A4662F01CE}" dt="2024-06-05T16:11:58.379" v="564" actId="20577"/>
          <ac:spMkLst>
            <pc:docMk/>
            <pc:sldMk cId="914219326" sldId="272"/>
            <ac:spMk id="2" creationId="{33F0E730-CCBA-F168-A08D-AC8F8344BE84}"/>
          </ac:spMkLst>
        </pc:spChg>
        <pc:spChg chg="del">
          <ac:chgData name="witaya chaison" userId="aafc0013979b2c41" providerId="LiveId" clId="{4673E838-11EA-4A55-8BBF-B3A4662F01CE}" dt="2024-06-05T14:59:38.369" v="361" actId="478"/>
          <ac:spMkLst>
            <pc:docMk/>
            <pc:sldMk cId="914219326" sldId="272"/>
            <ac:spMk id="3" creationId="{2F8B6279-C1B0-32D0-5D8D-5C2307BE56CF}"/>
          </ac:spMkLst>
        </pc:spChg>
      </pc:sldChg>
      <pc:sldChg chg="addSp delSp modSp new mod">
        <pc:chgData name="witaya chaison" userId="aafc0013979b2c41" providerId="LiveId" clId="{4673E838-11EA-4A55-8BBF-B3A4662F01CE}" dt="2024-06-05T16:26:21.161" v="570" actId="1076"/>
        <pc:sldMkLst>
          <pc:docMk/>
          <pc:sldMk cId="110880525" sldId="273"/>
        </pc:sldMkLst>
        <pc:spChg chg="del">
          <ac:chgData name="witaya chaison" userId="aafc0013979b2c41" providerId="LiveId" clId="{4673E838-11EA-4A55-8BBF-B3A4662F01CE}" dt="2024-06-05T16:25:39.298" v="566" actId="478"/>
          <ac:spMkLst>
            <pc:docMk/>
            <pc:sldMk cId="110880525" sldId="273"/>
            <ac:spMk id="2" creationId="{46ECE933-A6C6-3B43-FEBB-7867BAF01A04}"/>
          </ac:spMkLst>
        </pc:spChg>
        <pc:spChg chg="del">
          <ac:chgData name="witaya chaison" userId="aafc0013979b2c41" providerId="LiveId" clId="{4673E838-11EA-4A55-8BBF-B3A4662F01CE}" dt="2024-06-05T16:25:40.635" v="567" actId="478"/>
          <ac:spMkLst>
            <pc:docMk/>
            <pc:sldMk cId="110880525" sldId="273"/>
            <ac:spMk id="3" creationId="{2A23CE37-31D6-D9B3-3D3B-172D3EF34C88}"/>
          </ac:spMkLst>
        </pc:spChg>
        <pc:picChg chg="add mod">
          <ac:chgData name="witaya chaison" userId="aafc0013979b2c41" providerId="LiveId" clId="{4673E838-11EA-4A55-8BBF-B3A4662F01CE}" dt="2024-06-05T16:26:21.161" v="570" actId="1076"/>
          <ac:picMkLst>
            <pc:docMk/>
            <pc:sldMk cId="110880525" sldId="273"/>
            <ac:picMk id="5" creationId="{7E3679AB-A7EA-1EB3-B9FC-C89A4EB3384D}"/>
          </ac:picMkLst>
        </pc:picChg>
      </pc:sldChg>
      <pc:sldChg chg="addSp modSp add mod">
        <pc:chgData name="witaya chaison" userId="aafc0013979b2c41" providerId="LiveId" clId="{4673E838-11EA-4A55-8BBF-B3A4662F01CE}" dt="2024-06-09T01:15:19.853" v="1847" actId="313"/>
        <pc:sldMkLst>
          <pc:docMk/>
          <pc:sldMk cId="3820898648" sldId="274"/>
        </pc:sldMkLst>
        <pc:spChg chg="mod">
          <ac:chgData name="witaya chaison" userId="aafc0013979b2c41" providerId="LiveId" clId="{4673E838-11EA-4A55-8BBF-B3A4662F01CE}" dt="2024-06-09T01:08:43.708" v="1728" actId="20577"/>
          <ac:spMkLst>
            <pc:docMk/>
            <pc:sldMk cId="3820898648" sldId="274"/>
            <ac:spMk id="2" creationId="{DD7CFE07-4E68-CBF7-C10C-D045039F26AE}"/>
          </ac:spMkLst>
        </pc:spChg>
        <pc:spChg chg="add mod">
          <ac:chgData name="witaya chaison" userId="aafc0013979b2c41" providerId="LiveId" clId="{4673E838-11EA-4A55-8BBF-B3A4662F01CE}" dt="2024-06-09T01:08:50.394" v="1730" actId="1076"/>
          <ac:spMkLst>
            <pc:docMk/>
            <pc:sldMk cId="3820898648" sldId="274"/>
            <ac:spMk id="4" creationId="{C5ADB1B6-F42B-A919-583C-8A3225D6AEAE}"/>
          </ac:spMkLst>
        </pc:spChg>
        <pc:spChg chg="add mod">
          <ac:chgData name="witaya chaison" userId="aafc0013979b2c41" providerId="LiveId" clId="{4673E838-11EA-4A55-8BBF-B3A4662F01CE}" dt="2024-06-09T01:15:19.853" v="1847" actId="313"/>
          <ac:spMkLst>
            <pc:docMk/>
            <pc:sldMk cId="3820898648" sldId="274"/>
            <ac:spMk id="7" creationId="{124B9FCF-B830-A747-7810-8EE84E3B81FD}"/>
          </ac:spMkLst>
        </pc:spChg>
        <pc:picChg chg="add mod">
          <ac:chgData name="witaya chaison" userId="aafc0013979b2c41" providerId="LiveId" clId="{4673E838-11EA-4A55-8BBF-B3A4662F01CE}" dt="2024-06-09T01:09:11.286" v="1734" actId="14100"/>
          <ac:picMkLst>
            <pc:docMk/>
            <pc:sldMk cId="3820898648" sldId="274"/>
            <ac:picMk id="6" creationId="{22037753-832C-1A20-4331-C884C2BA63E2}"/>
          </ac:picMkLst>
        </pc:picChg>
      </pc:sldChg>
      <pc:sldChg chg="addSp delSp modSp add mod">
        <pc:chgData name="witaya chaison" userId="aafc0013979b2c41" providerId="LiveId" clId="{4673E838-11EA-4A55-8BBF-B3A4662F01CE}" dt="2024-06-09T01:34:37.352" v="1891" actId="1076"/>
        <pc:sldMkLst>
          <pc:docMk/>
          <pc:sldMk cId="2667043164" sldId="275"/>
        </pc:sldMkLst>
        <pc:spChg chg="del">
          <ac:chgData name="witaya chaison" userId="aafc0013979b2c41" providerId="LiveId" clId="{4673E838-11EA-4A55-8BBF-B3A4662F01CE}" dt="2024-06-09T01:15:47.151" v="1848" actId="478"/>
          <ac:spMkLst>
            <pc:docMk/>
            <pc:sldMk cId="2667043164" sldId="275"/>
            <ac:spMk id="2" creationId="{DD7CFE07-4E68-CBF7-C10C-D045039F26AE}"/>
          </ac:spMkLst>
        </pc:spChg>
        <pc:spChg chg="add mod">
          <ac:chgData name="witaya chaison" userId="aafc0013979b2c41" providerId="LiveId" clId="{4673E838-11EA-4A55-8BBF-B3A4662F01CE}" dt="2024-06-09T01:34:09.880" v="1887" actId="14100"/>
          <ac:spMkLst>
            <pc:docMk/>
            <pc:sldMk cId="2667043164" sldId="275"/>
            <ac:spMk id="21" creationId="{E64342C0-30FD-4418-DA8E-6CD02376C20C}"/>
          </ac:spMkLst>
        </pc:spChg>
        <pc:spChg chg="add mod">
          <ac:chgData name="witaya chaison" userId="aafc0013979b2c41" providerId="LiveId" clId="{4673E838-11EA-4A55-8BBF-B3A4662F01CE}" dt="2024-06-09T01:34:37.352" v="1891" actId="1076"/>
          <ac:spMkLst>
            <pc:docMk/>
            <pc:sldMk cId="2667043164" sldId="275"/>
            <ac:spMk id="23" creationId="{ACCA8C50-8A39-3FC7-F453-1C0300DF294B}"/>
          </ac:spMkLst>
        </pc:spChg>
        <pc:picChg chg="add mod">
          <ac:chgData name="witaya chaison" userId="aafc0013979b2c41" providerId="LiveId" clId="{4673E838-11EA-4A55-8BBF-B3A4662F01CE}" dt="2024-06-09T01:31:02.368" v="1861" actId="14100"/>
          <ac:picMkLst>
            <pc:docMk/>
            <pc:sldMk cId="2667043164" sldId="275"/>
            <ac:picMk id="4" creationId="{9B77A9A4-F29D-E126-F605-B3424AB10250}"/>
          </ac:picMkLst>
        </pc:picChg>
        <pc:picChg chg="add mod">
          <ac:chgData name="witaya chaison" userId="aafc0013979b2c41" providerId="LiveId" clId="{4673E838-11EA-4A55-8BBF-B3A4662F01CE}" dt="2024-06-09T01:31:08.183" v="1864" actId="14100"/>
          <ac:picMkLst>
            <pc:docMk/>
            <pc:sldMk cId="2667043164" sldId="275"/>
            <ac:picMk id="6" creationId="{0C5B46CE-73C9-C9D5-04FB-44B6345F2566}"/>
          </ac:picMkLst>
        </pc:picChg>
        <pc:picChg chg="add mod">
          <ac:chgData name="witaya chaison" userId="aafc0013979b2c41" providerId="LiveId" clId="{4673E838-11EA-4A55-8BBF-B3A4662F01CE}" dt="2024-06-09T01:32:11.040" v="1870" actId="1076"/>
          <ac:picMkLst>
            <pc:docMk/>
            <pc:sldMk cId="2667043164" sldId="275"/>
            <ac:picMk id="14" creationId="{A1F063DF-4216-B360-D93E-A836264B149E}"/>
          </ac:picMkLst>
        </pc:picChg>
        <pc:picChg chg="add del mod">
          <ac:chgData name="witaya chaison" userId="aafc0013979b2c41" providerId="LiveId" clId="{4673E838-11EA-4A55-8BBF-B3A4662F01CE}" dt="2024-06-09T01:34:24.536" v="1889" actId="478"/>
          <ac:picMkLst>
            <pc:docMk/>
            <pc:sldMk cId="2667043164" sldId="275"/>
            <ac:picMk id="22" creationId="{D4DB665B-7B13-3F87-0FD5-A2FC14029EB7}"/>
          </ac:picMkLst>
        </pc:picChg>
        <pc:cxnChg chg="add">
          <ac:chgData name="witaya chaison" userId="aafc0013979b2c41" providerId="LiveId" clId="{4673E838-11EA-4A55-8BBF-B3A4662F01CE}" dt="2024-06-09T01:31:22.749" v="1865" actId="11529"/>
          <ac:cxnSpMkLst>
            <pc:docMk/>
            <pc:sldMk cId="2667043164" sldId="275"/>
            <ac:cxnSpMk id="8" creationId="{59F57F15-D5AE-B148-0FBD-E0FE8FA3837B}"/>
          </ac:cxnSpMkLst>
        </pc:cxnChg>
        <pc:cxnChg chg="add">
          <ac:chgData name="witaya chaison" userId="aafc0013979b2c41" providerId="LiveId" clId="{4673E838-11EA-4A55-8BBF-B3A4662F01CE}" dt="2024-06-09T01:31:27.207" v="1866" actId="11529"/>
          <ac:cxnSpMkLst>
            <pc:docMk/>
            <pc:sldMk cId="2667043164" sldId="275"/>
            <ac:cxnSpMk id="10" creationId="{8ABA6CAC-F7D6-C6FA-F678-C3F2E04AC99B}"/>
          </ac:cxnSpMkLst>
        </pc:cxnChg>
        <pc:cxnChg chg="add">
          <ac:chgData name="witaya chaison" userId="aafc0013979b2c41" providerId="LiveId" clId="{4673E838-11EA-4A55-8BBF-B3A4662F01CE}" dt="2024-06-09T01:31:32.455" v="1867" actId="11529"/>
          <ac:cxnSpMkLst>
            <pc:docMk/>
            <pc:sldMk cId="2667043164" sldId="275"/>
            <ac:cxnSpMk id="12" creationId="{4AB584B7-FE3C-0881-84BB-78C43B95098B}"/>
          </ac:cxnSpMkLst>
        </pc:cxnChg>
        <pc:cxnChg chg="add mod">
          <ac:chgData name="witaya chaison" userId="aafc0013979b2c41" providerId="LiveId" clId="{4673E838-11EA-4A55-8BBF-B3A4662F01CE}" dt="2024-06-09T01:32:35.622" v="1872" actId="208"/>
          <ac:cxnSpMkLst>
            <pc:docMk/>
            <pc:sldMk cId="2667043164" sldId="275"/>
            <ac:cxnSpMk id="16" creationId="{56000D5B-588E-D296-F0A2-6C675B8D1DC2}"/>
          </ac:cxnSpMkLst>
        </pc:cxnChg>
        <pc:cxnChg chg="add mod">
          <ac:chgData name="witaya chaison" userId="aafc0013979b2c41" providerId="LiveId" clId="{4673E838-11EA-4A55-8BBF-B3A4662F01CE}" dt="2024-06-09T01:32:43.640" v="1874" actId="1076"/>
          <ac:cxnSpMkLst>
            <pc:docMk/>
            <pc:sldMk cId="2667043164" sldId="275"/>
            <ac:cxnSpMk id="17" creationId="{52FF9049-CEE3-43E7-5EDA-176FCCAFD349}"/>
          </ac:cxnSpMkLst>
        </pc:cxnChg>
        <pc:cxnChg chg="add mod">
          <ac:chgData name="witaya chaison" userId="aafc0013979b2c41" providerId="LiveId" clId="{4673E838-11EA-4A55-8BBF-B3A4662F01CE}" dt="2024-06-09T01:32:57.671" v="1876" actId="1076"/>
          <ac:cxnSpMkLst>
            <pc:docMk/>
            <pc:sldMk cId="2667043164" sldId="275"/>
            <ac:cxnSpMk id="18" creationId="{B471CF0E-3446-3A3E-1471-4B5DDCFA89A9}"/>
          </ac:cxnSpMkLst>
        </pc:cxnChg>
        <pc:cxnChg chg="add mod">
          <ac:chgData name="witaya chaison" userId="aafc0013979b2c41" providerId="LiveId" clId="{4673E838-11EA-4A55-8BBF-B3A4662F01CE}" dt="2024-06-09T01:33:19.619" v="1881" actId="208"/>
          <ac:cxnSpMkLst>
            <pc:docMk/>
            <pc:sldMk cId="2667043164" sldId="275"/>
            <ac:cxnSpMk id="19" creationId="{27FEC732-DDB6-6B67-6313-31331829663E}"/>
          </ac:cxnSpMkLst>
        </pc:cxnChg>
      </pc:sldChg>
      <pc:sldChg chg="addSp delSp modSp add mod ord">
        <pc:chgData name="witaya chaison" userId="aafc0013979b2c41" providerId="LiveId" clId="{4673E838-11EA-4A55-8BBF-B3A4662F01CE}" dt="2024-06-07T17:46:27.965" v="1372" actId="1076"/>
        <pc:sldMkLst>
          <pc:docMk/>
          <pc:sldMk cId="802651114" sldId="276"/>
        </pc:sldMkLst>
        <pc:spChg chg="del">
          <ac:chgData name="witaya chaison" userId="aafc0013979b2c41" providerId="LiveId" clId="{4673E838-11EA-4A55-8BBF-B3A4662F01CE}" dt="2024-06-07T17:41:19.477" v="1369" actId="478"/>
          <ac:spMkLst>
            <pc:docMk/>
            <pc:sldMk cId="802651114" sldId="276"/>
            <ac:spMk id="2" creationId="{DD7CFE07-4E68-CBF7-C10C-D045039F26AE}"/>
          </ac:spMkLst>
        </pc:spChg>
        <pc:picChg chg="add mod">
          <ac:chgData name="witaya chaison" userId="aafc0013979b2c41" providerId="LiveId" clId="{4673E838-11EA-4A55-8BBF-B3A4662F01CE}" dt="2024-06-07T17:46:27.965" v="1372" actId="1076"/>
          <ac:picMkLst>
            <pc:docMk/>
            <pc:sldMk cId="802651114" sldId="276"/>
            <ac:picMk id="4" creationId="{D48F224C-FEC8-422E-CB37-3F9664543A0D}"/>
          </ac:picMkLst>
        </pc:picChg>
      </pc:sldChg>
      <pc:sldChg chg="addSp delSp modSp add mod">
        <pc:chgData name="witaya chaison" userId="aafc0013979b2c41" providerId="LiveId" clId="{4673E838-11EA-4A55-8BBF-B3A4662F01CE}" dt="2024-06-09T01:49:18.190" v="1894" actId="14100"/>
        <pc:sldMkLst>
          <pc:docMk/>
          <pc:sldMk cId="2106921742" sldId="277"/>
        </pc:sldMkLst>
        <pc:spChg chg="del">
          <ac:chgData name="witaya chaison" userId="aafc0013979b2c41" providerId="LiveId" clId="{4673E838-11EA-4A55-8BBF-B3A4662F01CE}" dt="2024-06-09T01:15:49.849" v="1849" actId="478"/>
          <ac:spMkLst>
            <pc:docMk/>
            <pc:sldMk cId="2106921742" sldId="277"/>
            <ac:spMk id="2" creationId="{DD7CFE07-4E68-CBF7-C10C-D045039F26AE}"/>
          </ac:spMkLst>
        </pc:spChg>
        <pc:picChg chg="add mod">
          <ac:chgData name="witaya chaison" userId="aafc0013979b2c41" providerId="LiveId" clId="{4673E838-11EA-4A55-8BBF-B3A4662F01CE}" dt="2024-06-09T01:49:18.190" v="1894" actId="14100"/>
          <ac:picMkLst>
            <pc:docMk/>
            <pc:sldMk cId="2106921742" sldId="277"/>
            <ac:picMk id="3" creationId="{4A9DF998-E860-A11C-D48C-FE134E91F5EB}"/>
          </ac:picMkLst>
        </pc:picChg>
      </pc:sldChg>
      <pc:sldChg chg="addSp delSp modSp add mod">
        <pc:chgData name="witaya chaison" userId="aafc0013979b2c41" providerId="LiveId" clId="{4673E838-11EA-4A55-8BBF-B3A4662F01CE}" dt="2024-06-09T02:05:22.843" v="2258" actId="20577"/>
        <pc:sldMkLst>
          <pc:docMk/>
          <pc:sldMk cId="2062299482" sldId="278"/>
        </pc:sldMkLst>
        <pc:spChg chg="del">
          <ac:chgData name="witaya chaison" userId="aafc0013979b2c41" providerId="LiveId" clId="{4673E838-11EA-4A55-8BBF-B3A4662F01CE}" dt="2024-06-09T01:15:53.734" v="1850" actId="478"/>
          <ac:spMkLst>
            <pc:docMk/>
            <pc:sldMk cId="2062299482" sldId="278"/>
            <ac:spMk id="2" creationId="{DD7CFE07-4E68-CBF7-C10C-D045039F26AE}"/>
          </ac:spMkLst>
        </pc:spChg>
        <pc:spChg chg="add mod">
          <ac:chgData name="witaya chaison" userId="aafc0013979b2c41" providerId="LiveId" clId="{4673E838-11EA-4A55-8BBF-B3A4662F01CE}" dt="2024-06-09T02:05:22.843" v="2258" actId="20577"/>
          <ac:spMkLst>
            <pc:docMk/>
            <pc:sldMk cId="2062299482" sldId="278"/>
            <ac:spMk id="2" creationId="{EFEB79E7-D06F-90C0-53F1-2ABBA194E349}"/>
          </ac:spMkLst>
        </pc:spChg>
      </pc:sldChg>
      <pc:sldChg chg="addSp delSp modSp add mod">
        <pc:chgData name="witaya chaison" userId="aafc0013979b2c41" providerId="LiveId" clId="{4673E838-11EA-4A55-8BBF-B3A4662F01CE}" dt="2024-06-09T02:12:46.474" v="2365" actId="1076"/>
        <pc:sldMkLst>
          <pc:docMk/>
          <pc:sldMk cId="1221007331" sldId="279"/>
        </pc:sldMkLst>
        <pc:spChg chg="del">
          <ac:chgData name="witaya chaison" userId="aafc0013979b2c41" providerId="LiveId" clId="{4673E838-11EA-4A55-8BBF-B3A4662F01CE}" dt="2024-06-09T01:15:57.095" v="1851" actId="478"/>
          <ac:spMkLst>
            <pc:docMk/>
            <pc:sldMk cId="1221007331" sldId="279"/>
            <ac:spMk id="2" creationId="{DD7CFE07-4E68-CBF7-C10C-D045039F26AE}"/>
          </ac:spMkLst>
        </pc:spChg>
        <pc:spChg chg="add mod">
          <ac:chgData name="witaya chaison" userId="aafc0013979b2c41" providerId="LiveId" clId="{4673E838-11EA-4A55-8BBF-B3A4662F01CE}" dt="2024-06-09T02:12:46.474" v="2365" actId="1076"/>
          <ac:spMkLst>
            <pc:docMk/>
            <pc:sldMk cId="1221007331" sldId="279"/>
            <ac:spMk id="9" creationId="{16416D85-90A2-0B85-C068-BA6C08DC2694}"/>
          </ac:spMkLst>
        </pc:spChg>
        <pc:picChg chg="add mod">
          <ac:chgData name="witaya chaison" userId="aafc0013979b2c41" providerId="LiveId" clId="{4673E838-11EA-4A55-8BBF-B3A4662F01CE}" dt="2024-06-09T02:10:55.393" v="2286" actId="1076"/>
          <ac:picMkLst>
            <pc:docMk/>
            <pc:sldMk cId="1221007331" sldId="279"/>
            <ac:picMk id="3" creationId="{AC28CA59-432C-08D5-DA0E-D3E665E2AA77}"/>
          </ac:picMkLst>
        </pc:picChg>
        <pc:cxnChg chg="add mod">
          <ac:chgData name="witaya chaison" userId="aafc0013979b2c41" providerId="LiveId" clId="{4673E838-11EA-4A55-8BBF-B3A4662F01CE}" dt="2024-06-09T02:11:10.882" v="2289" actId="1582"/>
          <ac:cxnSpMkLst>
            <pc:docMk/>
            <pc:sldMk cId="1221007331" sldId="279"/>
            <ac:cxnSpMk id="5" creationId="{4FEAFBA8-64C9-D7EE-3A7C-60BBEA23942E}"/>
          </ac:cxnSpMkLst>
        </pc:cxnChg>
        <pc:cxnChg chg="add mod">
          <ac:chgData name="witaya chaison" userId="aafc0013979b2c41" providerId="LiveId" clId="{4673E838-11EA-4A55-8BBF-B3A4662F01CE}" dt="2024-06-09T02:11:04.564" v="2288" actId="1582"/>
          <ac:cxnSpMkLst>
            <pc:docMk/>
            <pc:sldMk cId="1221007331" sldId="279"/>
            <ac:cxnSpMk id="7" creationId="{DC48F1CB-E3C5-21CA-88ED-D566C5B7143B}"/>
          </ac:cxnSpMkLst>
        </pc:cxnChg>
      </pc:sldChg>
      <pc:sldChg chg="addSp delSp modSp add mod">
        <pc:chgData name="witaya chaison" userId="aafc0013979b2c41" providerId="LiveId" clId="{4673E838-11EA-4A55-8BBF-B3A4662F01CE}" dt="2024-06-09T02:14:10.793" v="2401" actId="478"/>
        <pc:sldMkLst>
          <pc:docMk/>
          <pc:sldMk cId="2532671508" sldId="280"/>
        </pc:sldMkLst>
        <pc:spChg chg="del">
          <ac:chgData name="witaya chaison" userId="aafc0013979b2c41" providerId="LiveId" clId="{4673E838-11EA-4A55-8BBF-B3A4662F01CE}" dt="2024-06-09T01:16:01.665" v="1852" actId="478"/>
          <ac:spMkLst>
            <pc:docMk/>
            <pc:sldMk cId="2532671508" sldId="280"/>
            <ac:spMk id="2" creationId="{DD7CFE07-4E68-CBF7-C10C-D045039F26AE}"/>
          </ac:spMkLst>
        </pc:spChg>
        <pc:spChg chg="add del mod">
          <ac:chgData name="witaya chaison" userId="aafc0013979b2c41" providerId="LiveId" clId="{4673E838-11EA-4A55-8BBF-B3A4662F01CE}" dt="2024-06-09T02:14:10.793" v="2401" actId="478"/>
          <ac:spMkLst>
            <pc:docMk/>
            <pc:sldMk cId="2532671508" sldId="280"/>
            <ac:spMk id="6" creationId="{C63E985D-4AE6-4BF1-4908-F93DB5AE7F4C}"/>
          </ac:spMkLst>
        </pc:spChg>
        <pc:spChg chg="add mod">
          <ac:chgData name="witaya chaison" userId="aafc0013979b2c41" providerId="LiveId" clId="{4673E838-11EA-4A55-8BBF-B3A4662F01CE}" dt="2024-06-09T02:13:07.554" v="2368" actId="208"/>
          <ac:spMkLst>
            <pc:docMk/>
            <pc:sldMk cId="2532671508" sldId="280"/>
            <ac:spMk id="7" creationId="{8BAA0D49-B6FE-533C-FBA7-4626D09E6ABB}"/>
          </ac:spMkLst>
        </pc:spChg>
        <pc:spChg chg="add mod">
          <ac:chgData name="witaya chaison" userId="aafc0013979b2c41" providerId="LiveId" clId="{4673E838-11EA-4A55-8BBF-B3A4662F01CE}" dt="2024-06-09T02:10:08.280" v="2280" actId="14100"/>
          <ac:spMkLst>
            <pc:docMk/>
            <pc:sldMk cId="2532671508" sldId="280"/>
            <ac:spMk id="8" creationId="{55B30456-AFE0-F4AC-5F4F-32E6A4D79E62}"/>
          </ac:spMkLst>
        </pc:spChg>
        <pc:spChg chg="add mod">
          <ac:chgData name="witaya chaison" userId="aafc0013979b2c41" providerId="LiveId" clId="{4673E838-11EA-4A55-8BBF-B3A4662F01CE}" dt="2024-06-09T02:13:18.749" v="2369" actId="208"/>
          <ac:spMkLst>
            <pc:docMk/>
            <pc:sldMk cId="2532671508" sldId="280"/>
            <ac:spMk id="9" creationId="{6106241A-26A3-AD00-B3C7-EB51DB307B4D}"/>
          </ac:spMkLst>
        </pc:spChg>
        <pc:spChg chg="add mod">
          <ac:chgData name="witaya chaison" userId="aafc0013979b2c41" providerId="LiveId" clId="{4673E838-11EA-4A55-8BBF-B3A4662F01CE}" dt="2024-06-09T02:13:46.977" v="2377" actId="1076"/>
          <ac:spMkLst>
            <pc:docMk/>
            <pc:sldMk cId="2532671508" sldId="280"/>
            <ac:spMk id="13" creationId="{E723FF31-5A33-2AE1-46AC-9BC92D8B6BCC}"/>
          </ac:spMkLst>
        </pc:spChg>
        <pc:spChg chg="add mod">
          <ac:chgData name="witaya chaison" userId="aafc0013979b2c41" providerId="LiveId" clId="{4673E838-11EA-4A55-8BBF-B3A4662F01CE}" dt="2024-06-09T02:14:08.417" v="2400" actId="1076"/>
          <ac:spMkLst>
            <pc:docMk/>
            <pc:sldMk cId="2532671508" sldId="280"/>
            <ac:spMk id="14" creationId="{65F10EAD-6FC8-D943-2D1D-32F0918F0C3C}"/>
          </ac:spMkLst>
        </pc:spChg>
        <pc:picChg chg="add mod">
          <ac:chgData name="witaya chaison" userId="aafc0013979b2c41" providerId="LiveId" clId="{4673E838-11EA-4A55-8BBF-B3A4662F01CE}" dt="2024-06-09T02:09:02.584" v="2264" actId="1076"/>
          <ac:picMkLst>
            <pc:docMk/>
            <pc:sldMk cId="2532671508" sldId="280"/>
            <ac:picMk id="3" creationId="{B4FD9E8F-4038-C969-F752-834EB451FC13}"/>
          </ac:picMkLst>
        </pc:picChg>
        <pc:cxnChg chg="add del">
          <ac:chgData name="witaya chaison" userId="aafc0013979b2c41" providerId="LiveId" clId="{4673E838-11EA-4A55-8BBF-B3A4662F01CE}" dt="2024-06-09T02:09:12.947" v="2266" actId="478"/>
          <ac:cxnSpMkLst>
            <pc:docMk/>
            <pc:sldMk cId="2532671508" sldId="280"/>
            <ac:cxnSpMk id="5" creationId="{507D37A8-3322-2ACD-8E74-A07A7F27B9B3}"/>
          </ac:cxnSpMkLst>
        </pc:cxnChg>
        <pc:cxnChg chg="add mod">
          <ac:chgData name="witaya chaison" userId="aafc0013979b2c41" providerId="LiveId" clId="{4673E838-11EA-4A55-8BBF-B3A4662F01CE}" dt="2024-06-09T02:13:37.903" v="2374" actId="14100"/>
          <ac:cxnSpMkLst>
            <pc:docMk/>
            <pc:sldMk cId="2532671508" sldId="280"/>
            <ac:cxnSpMk id="11" creationId="{EECCDE02-33CE-1FDF-6324-133ED11E7A97}"/>
          </ac:cxnSpMkLst>
        </pc:cxnChg>
      </pc:sldChg>
      <pc:sldChg chg="addSp delSp modSp add mod">
        <pc:chgData name="witaya chaison" userId="aafc0013979b2c41" providerId="LiveId" clId="{4673E838-11EA-4A55-8BBF-B3A4662F01CE}" dt="2024-06-09T02:21:34.434" v="2412" actId="1582"/>
        <pc:sldMkLst>
          <pc:docMk/>
          <pc:sldMk cId="2104286461" sldId="281"/>
        </pc:sldMkLst>
        <pc:spChg chg="del">
          <ac:chgData name="witaya chaison" userId="aafc0013979b2c41" providerId="LiveId" clId="{4673E838-11EA-4A55-8BBF-B3A4662F01CE}" dt="2024-06-09T01:16:04.309" v="1853" actId="478"/>
          <ac:spMkLst>
            <pc:docMk/>
            <pc:sldMk cId="2104286461" sldId="281"/>
            <ac:spMk id="2" creationId="{DD7CFE07-4E68-CBF7-C10C-D045039F26AE}"/>
          </ac:spMkLst>
        </pc:spChg>
        <pc:spChg chg="add mod">
          <ac:chgData name="witaya chaison" userId="aafc0013979b2c41" providerId="LiveId" clId="{4673E838-11EA-4A55-8BBF-B3A4662F01CE}" dt="2024-06-09T02:21:21.064" v="2410" actId="14100"/>
          <ac:spMkLst>
            <pc:docMk/>
            <pc:sldMk cId="2104286461" sldId="281"/>
            <ac:spMk id="4" creationId="{5748FA4C-2C6A-1CA0-084A-63FB3DCC778C}"/>
          </ac:spMkLst>
        </pc:spChg>
        <pc:picChg chg="add mod">
          <ac:chgData name="witaya chaison" userId="aafc0013979b2c41" providerId="LiveId" clId="{4673E838-11EA-4A55-8BBF-B3A4662F01CE}" dt="2024-06-09T02:20:51.569" v="2403" actId="1076"/>
          <ac:picMkLst>
            <pc:docMk/>
            <pc:sldMk cId="2104286461" sldId="281"/>
            <ac:picMk id="3" creationId="{94A66FB7-5950-6EA6-33D7-992ED276D2C3}"/>
          </ac:picMkLst>
        </pc:picChg>
        <pc:cxnChg chg="add mod">
          <ac:chgData name="witaya chaison" userId="aafc0013979b2c41" providerId="LiveId" clId="{4673E838-11EA-4A55-8BBF-B3A4662F01CE}" dt="2024-06-09T02:21:34.434" v="2412" actId="1582"/>
          <ac:cxnSpMkLst>
            <pc:docMk/>
            <pc:sldMk cId="2104286461" sldId="281"/>
            <ac:cxnSpMk id="6" creationId="{A94EF740-2133-F434-367E-0D778F29EC48}"/>
          </ac:cxnSpMkLst>
        </pc:cxnChg>
      </pc:sldChg>
      <pc:sldChg chg="addSp delSp modSp add mod">
        <pc:chgData name="witaya chaison" userId="aafc0013979b2c41" providerId="LiveId" clId="{4673E838-11EA-4A55-8BBF-B3A4662F01CE}" dt="2024-06-09T02:36:32.211" v="2473" actId="208"/>
        <pc:sldMkLst>
          <pc:docMk/>
          <pc:sldMk cId="2013185265" sldId="282"/>
        </pc:sldMkLst>
        <pc:spChg chg="del">
          <ac:chgData name="witaya chaison" userId="aafc0013979b2c41" providerId="LiveId" clId="{4673E838-11EA-4A55-8BBF-B3A4662F01CE}" dt="2024-06-09T01:16:08.892" v="1854" actId="478"/>
          <ac:spMkLst>
            <pc:docMk/>
            <pc:sldMk cId="2013185265" sldId="282"/>
            <ac:spMk id="2" creationId="{DD7CFE07-4E68-CBF7-C10C-D045039F26AE}"/>
          </ac:spMkLst>
        </pc:spChg>
        <pc:spChg chg="add mod">
          <ac:chgData name="witaya chaison" userId="aafc0013979b2c41" providerId="LiveId" clId="{4673E838-11EA-4A55-8BBF-B3A4662F01CE}" dt="2024-06-09T02:36:32.211" v="2473" actId="208"/>
          <ac:spMkLst>
            <pc:docMk/>
            <pc:sldMk cId="2013185265" sldId="282"/>
            <ac:spMk id="4" creationId="{EDE572E9-D750-DB54-4E03-6D30FC823D13}"/>
          </ac:spMkLst>
        </pc:spChg>
        <pc:picChg chg="add">
          <ac:chgData name="witaya chaison" userId="aafc0013979b2c41" providerId="LiveId" clId="{4673E838-11EA-4A55-8BBF-B3A4662F01CE}" dt="2024-06-09T02:31:55.680" v="2413" actId="22"/>
          <ac:picMkLst>
            <pc:docMk/>
            <pc:sldMk cId="2013185265" sldId="282"/>
            <ac:picMk id="3" creationId="{A8160434-BAD4-6DDA-5BB1-170170CA1A5E}"/>
          </ac:picMkLst>
        </pc:picChg>
      </pc:sldChg>
      <pc:sldChg chg="addSp delSp modSp add mod ord">
        <pc:chgData name="witaya chaison" userId="aafc0013979b2c41" providerId="LiveId" clId="{4673E838-11EA-4A55-8BBF-B3A4662F01CE}" dt="2024-06-09T02:36:14.616" v="2469"/>
        <pc:sldMkLst>
          <pc:docMk/>
          <pc:sldMk cId="47034725" sldId="283"/>
        </pc:sldMkLst>
        <pc:spChg chg="del">
          <ac:chgData name="witaya chaison" userId="aafc0013979b2c41" providerId="LiveId" clId="{4673E838-11EA-4A55-8BBF-B3A4662F01CE}" dt="2024-06-09T01:16:12.027" v="1855" actId="478"/>
          <ac:spMkLst>
            <pc:docMk/>
            <pc:sldMk cId="47034725" sldId="283"/>
            <ac:spMk id="2" creationId="{DD7CFE07-4E68-CBF7-C10C-D045039F26AE}"/>
          </ac:spMkLst>
        </pc:spChg>
        <pc:spChg chg="add mod">
          <ac:chgData name="witaya chaison" userId="aafc0013979b2c41" providerId="LiveId" clId="{4673E838-11EA-4A55-8BBF-B3A4662F01CE}" dt="2024-06-09T02:34:50.212" v="2425" actId="208"/>
          <ac:spMkLst>
            <pc:docMk/>
            <pc:sldMk cId="47034725" sldId="283"/>
            <ac:spMk id="8" creationId="{60FAF021-6399-77CB-0C9E-AF108F316CFD}"/>
          </ac:spMkLst>
        </pc:spChg>
        <pc:spChg chg="add del mod">
          <ac:chgData name="witaya chaison" userId="aafc0013979b2c41" providerId="LiveId" clId="{4673E838-11EA-4A55-8BBF-B3A4662F01CE}" dt="2024-06-09T02:36:14.616" v="2469"/>
          <ac:spMkLst>
            <pc:docMk/>
            <pc:sldMk cId="47034725" sldId="283"/>
            <ac:spMk id="9" creationId="{3978EC11-6A1B-1C13-94D4-A62E6AEB1FBF}"/>
          </ac:spMkLst>
        </pc:spChg>
        <pc:spChg chg="add mod">
          <ac:chgData name="witaya chaison" userId="aafc0013979b2c41" providerId="LiveId" clId="{4673E838-11EA-4A55-8BBF-B3A4662F01CE}" dt="2024-06-09T02:36:07.891" v="2467" actId="20577"/>
          <ac:spMkLst>
            <pc:docMk/>
            <pc:sldMk cId="47034725" sldId="283"/>
            <ac:spMk id="10" creationId="{8A4B2E67-8928-4A9E-2D4B-07B0EC49EA0B}"/>
          </ac:spMkLst>
        </pc:spChg>
        <pc:picChg chg="add del mod">
          <ac:chgData name="witaya chaison" userId="aafc0013979b2c41" providerId="LiveId" clId="{4673E838-11EA-4A55-8BBF-B3A4662F01CE}" dt="2024-06-09T02:32:41.457" v="2418" actId="478"/>
          <ac:picMkLst>
            <pc:docMk/>
            <pc:sldMk cId="47034725" sldId="283"/>
            <ac:picMk id="3" creationId="{F3E765A9-1E8F-9580-87A8-498282DB50F8}"/>
          </ac:picMkLst>
        </pc:picChg>
        <pc:picChg chg="add">
          <ac:chgData name="witaya chaison" userId="aafc0013979b2c41" providerId="LiveId" clId="{4673E838-11EA-4A55-8BBF-B3A4662F01CE}" dt="2024-06-09T02:34:16.082" v="2419" actId="22"/>
          <ac:picMkLst>
            <pc:docMk/>
            <pc:sldMk cId="47034725" sldId="283"/>
            <ac:picMk id="5" creationId="{090E8327-81D7-BC16-6BE4-43E27D04199C}"/>
          </ac:picMkLst>
        </pc:picChg>
        <pc:cxnChg chg="add">
          <ac:chgData name="witaya chaison" userId="aafc0013979b2c41" providerId="LiveId" clId="{4673E838-11EA-4A55-8BBF-B3A4662F01CE}" dt="2024-06-09T02:34:29.027" v="2420" actId="11529"/>
          <ac:cxnSpMkLst>
            <pc:docMk/>
            <pc:sldMk cId="47034725" sldId="283"/>
            <ac:cxnSpMk id="7" creationId="{150066C6-0E54-72EF-57D0-992C6BF7BDA6}"/>
          </ac:cxnSpMkLst>
        </pc:cxnChg>
      </pc:sldChg>
    </pc:docChg>
  </pc:docChgLst>
  <pc:docChgLst>
    <pc:chgData name="witaya chaison" userId="aafc0013979b2c41" providerId="LiveId" clId="{51E1AACE-B3FE-42F7-8D91-AA55385465B2}"/>
    <pc:docChg chg="undo custSel addSld modSld">
      <pc:chgData name="witaya chaison" userId="aafc0013979b2c41" providerId="LiveId" clId="{51E1AACE-B3FE-42F7-8D91-AA55385465B2}" dt="2024-01-13T08:03:59.893" v="575" actId="20577"/>
      <pc:docMkLst>
        <pc:docMk/>
      </pc:docMkLst>
      <pc:sldChg chg="addSp delSp modSp mod">
        <pc:chgData name="witaya chaison" userId="aafc0013979b2c41" providerId="LiveId" clId="{51E1AACE-B3FE-42F7-8D91-AA55385465B2}" dt="2024-01-13T00:47:12.107" v="180" actId="20577"/>
        <pc:sldMkLst>
          <pc:docMk/>
          <pc:sldMk cId="2169243720" sldId="256"/>
        </pc:sldMkLst>
        <pc:spChg chg="mod">
          <ac:chgData name="witaya chaison" userId="aafc0013979b2c41" providerId="LiveId" clId="{51E1AACE-B3FE-42F7-8D91-AA55385465B2}" dt="2024-01-13T00:47:12.107" v="180" actId="20577"/>
          <ac:spMkLst>
            <pc:docMk/>
            <pc:sldMk cId="2169243720" sldId="256"/>
            <ac:spMk id="4" creationId="{5EF6C24C-476F-490E-0332-CADF9298296E}"/>
          </ac:spMkLst>
        </pc:spChg>
        <pc:picChg chg="add del">
          <ac:chgData name="witaya chaison" userId="aafc0013979b2c41" providerId="LiveId" clId="{51E1AACE-B3FE-42F7-8D91-AA55385465B2}" dt="2024-01-13T00:42:24.149" v="17" actId="22"/>
          <ac:picMkLst>
            <pc:docMk/>
            <pc:sldMk cId="2169243720" sldId="256"/>
            <ac:picMk id="3" creationId="{685670CE-ECD1-E5EF-D383-23AC9791A72F}"/>
          </ac:picMkLst>
        </pc:picChg>
      </pc:sldChg>
      <pc:sldChg chg="addSp delSp modSp new mod">
        <pc:chgData name="witaya chaison" userId="aafc0013979b2c41" providerId="LiveId" clId="{51E1AACE-B3FE-42F7-8D91-AA55385465B2}" dt="2024-01-13T00:45:46.722" v="80" actId="1076"/>
        <pc:sldMkLst>
          <pc:docMk/>
          <pc:sldMk cId="108872571" sldId="257"/>
        </pc:sldMkLst>
        <pc:spChg chg="del">
          <ac:chgData name="witaya chaison" userId="aafc0013979b2c41" providerId="LiveId" clId="{51E1AACE-B3FE-42F7-8D91-AA55385465B2}" dt="2024-01-13T00:42:33.685" v="20" actId="478"/>
          <ac:spMkLst>
            <pc:docMk/>
            <pc:sldMk cId="108872571" sldId="257"/>
            <ac:spMk id="2" creationId="{5C4E13FD-9E52-E8A2-C187-DE34DCD8A88A}"/>
          </ac:spMkLst>
        </pc:spChg>
        <pc:spChg chg="del">
          <ac:chgData name="witaya chaison" userId="aafc0013979b2c41" providerId="LiveId" clId="{51E1AACE-B3FE-42F7-8D91-AA55385465B2}" dt="2024-01-13T00:42:34.872" v="21" actId="478"/>
          <ac:spMkLst>
            <pc:docMk/>
            <pc:sldMk cId="108872571" sldId="257"/>
            <ac:spMk id="3" creationId="{7DC9E994-5DCA-1272-1260-5513D06088DF}"/>
          </ac:spMkLst>
        </pc:spChg>
        <pc:spChg chg="add mod">
          <ac:chgData name="witaya chaison" userId="aafc0013979b2c41" providerId="LiveId" clId="{51E1AACE-B3FE-42F7-8D91-AA55385465B2}" dt="2024-01-13T00:44:25.990" v="35" actId="207"/>
          <ac:spMkLst>
            <pc:docMk/>
            <pc:sldMk cId="108872571" sldId="257"/>
            <ac:spMk id="8" creationId="{E3C0003D-4BB2-C608-CB21-D3CFBA95DF8D}"/>
          </ac:spMkLst>
        </pc:spChg>
        <pc:spChg chg="add mod">
          <ac:chgData name="witaya chaison" userId="aafc0013979b2c41" providerId="LiveId" clId="{51E1AACE-B3FE-42F7-8D91-AA55385465B2}" dt="2024-01-13T00:45:33.956" v="76" actId="1076"/>
          <ac:spMkLst>
            <pc:docMk/>
            <pc:sldMk cId="108872571" sldId="257"/>
            <ac:spMk id="11" creationId="{41F2E458-D816-7247-B05B-09F38EA01439}"/>
          </ac:spMkLst>
        </pc:spChg>
        <pc:picChg chg="add mod">
          <ac:chgData name="witaya chaison" userId="aafc0013979b2c41" providerId="LiveId" clId="{51E1AACE-B3FE-42F7-8D91-AA55385465B2}" dt="2024-01-13T00:42:41.925" v="26" actId="1076"/>
          <ac:picMkLst>
            <pc:docMk/>
            <pc:sldMk cId="108872571" sldId="257"/>
            <ac:picMk id="5" creationId="{05735720-0D45-EA25-4646-E811EB103866}"/>
          </ac:picMkLst>
        </pc:picChg>
        <pc:picChg chg="add mod">
          <ac:chgData name="witaya chaison" userId="aafc0013979b2c41" providerId="LiveId" clId="{51E1AACE-B3FE-42F7-8D91-AA55385465B2}" dt="2024-01-13T00:44:01.909" v="33" actId="14100"/>
          <ac:picMkLst>
            <pc:docMk/>
            <pc:sldMk cId="108872571" sldId="257"/>
            <ac:picMk id="7" creationId="{4D5A783D-FC38-5DE0-CC45-999DFF825FA5}"/>
          </ac:picMkLst>
        </pc:picChg>
        <pc:picChg chg="add mod">
          <ac:chgData name="witaya chaison" userId="aafc0013979b2c41" providerId="LiveId" clId="{51E1AACE-B3FE-42F7-8D91-AA55385465B2}" dt="2024-01-13T00:45:46.722" v="80" actId="1076"/>
          <ac:picMkLst>
            <pc:docMk/>
            <pc:sldMk cId="108872571" sldId="257"/>
            <ac:picMk id="13" creationId="{5FF1B981-7D1E-9AAD-E1CD-C738401BF337}"/>
          </ac:picMkLst>
        </pc:picChg>
        <pc:cxnChg chg="add">
          <ac:chgData name="witaya chaison" userId="aafc0013979b2c41" providerId="LiveId" clId="{51E1AACE-B3FE-42F7-8D91-AA55385465B2}" dt="2024-01-13T00:44:32.161" v="36" actId="11529"/>
          <ac:cxnSpMkLst>
            <pc:docMk/>
            <pc:sldMk cId="108872571" sldId="257"/>
            <ac:cxnSpMk id="10" creationId="{C67F1B11-A265-E11F-C632-5E9E8A2A3F44}"/>
          </ac:cxnSpMkLst>
        </pc:cxnChg>
      </pc:sldChg>
      <pc:sldChg chg="addSp delSp modSp new mod">
        <pc:chgData name="witaya chaison" userId="aafc0013979b2c41" providerId="LiveId" clId="{51E1AACE-B3FE-42F7-8D91-AA55385465B2}" dt="2024-01-13T06:39:13.802" v="393" actId="1076"/>
        <pc:sldMkLst>
          <pc:docMk/>
          <pc:sldMk cId="2975294771" sldId="258"/>
        </pc:sldMkLst>
        <pc:spChg chg="del">
          <ac:chgData name="witaya chaison" userId="aafc0013979b2c41" providerId="LiveId" clId="{51E1AACE-B3FE-42F7-8D91-AA55385465B2}" dt="2024-01-13T04:43:11.001" v="187" actId="478"/>
          <ac:spMkLst>
            <pc:docMk/>
            <pc:sldMk cId="2975294771" sldId="258"/>
            <ac:spMk id="2" creationId="{E7F7CD52-33DD-365F-4A78-8A699C12DF9C}"/>
          </ac:spMkLst>
        </pc:spChg>
        <pc:spChg chg="del">
          <ac:chgData name="witaya chaison" userId="aafc0013979b2c41" providerId="LiveId" clId="{51E1AACE-B3FE-42F7-8D91-AA55385465B2}" dt="2024-01-13T04:43:12.576" v="188" actId="478"/>
          <ac:spMkLst>
            <pc:docMk/>
            <pc:sldMk cId="2975294771" sldId="258"/>
            <ac:spMk id="3" creationId="{047AA2A2-48BE-C406-5D71-9F88054F80F7}"/>
          </ac:spMkLst>
        </pc:spChg>
        <pc:spChg chg="add mod">
          <ac:chgData name="witaya chaison" userId="aafc0013979b2c41" providerId="LiveId" clId="{51E1AACE-B3FE-42F7-8D91-AA55385465B2}" dt="2024-01-13T06:37:21.876" v="380" actId="20577"/>
          <ac:spMkLst>
            <pc:docMk/>
            <pc:sldMk cId="2975294771" sldId="258"/>
            <ac:spMk id="4" creationId="{135AE14A-F405-25EE-3725-EB25A77DFEA1}"/>
          </ac:spMkLst>
        </pc:spChg>
        <pc:picChg chg="add mod">
          <ac:chgData name="witaya chaison" userId="aafc0013979b2c41" providerId="LiveId" clId="{51E1AACE-B3FE-42F7-8D91-AA55385465B2}" dt="2024-01-13T06:38:47.746" v="389" actId="1076"/>
          <ac:picMkLst>
            <pc:docMk/>
            <pc:sldMk cId="2975294771" sldId="258"/>
            <ac:picMk id="3" creationId="{79393B4A-3783-2D75-6497-12C1EA6B3B69}"/>
          </ac:picMkLst>
        </pc:picChg>
        <pc:picChg chg="add mod">
          <ac:chgData name="witaya chaison" userId="aafc0013979b2c41" providerId="LiveId" clId="{51E1AACE-B3FE-42F7-8D91-AA55385465B2}" dt="2024-01-13T06:38:46.869" v="388" actId="1076"/>
          <ac:picMkLst>
            <pc:docMk/>
            <pc:sldMk cId="2975294771" sldId="258"/>
            <ac:picMk id="6" creationId="{1C123965-032B-43A9-8FCE-8A6A84F5992E}"/>
          </ac:picMkLst>
        </pc:picChg>
        <pc:picChg chg="add mod">
          <ac:chgData name="witaya chaison" userId="aafc0013979b2c41" providerId="LiveId" clId="{51E1AACE-B3FE-42F7-8D91-AA55385465B2}" dt="2024-01-13T06:38:49.509" v="390" actId="1076"/>
          <ac:picMkLst>
            <pc:docMk/>
            <pc:sldMk cId="2975294771" sldId="258"/>
            <ac:picMk id="8" creationId="{974B6E83-EEB9-458E-8821-8880710AA922}"/>
          </ac:picMkLst>
        </pc:picChg>
        <pc:picChg chg="add mod">
          <ac:chgData name="witaya chaison" userId="aafc0013979b2c41" providerId="LiveId" clId="{51E1AACE-B3FE-42F7-8D91-AA55385465B2}" dt="2024-01-13T06:39:13.802" v="393" actId="1076"/>
          <ac:picMkLst>
            <pc:docMk/>
            <pc:sldMk cId="2975294771" sldId="258"/>
            <ac:picMk id="10" creationId="{DEE12936-732E-6392-65A2-652D0EE26726}"/>
          </ac:picMkLst>
        </pc:picChg>
      </pc:sldChg>
      <pc:sldChg chg="addSp delSp modSp new mod">
        <pc:chgData name="witaya chaison" userId="aafc0013979b2c41" providerId="LiveId" clId="{51E1AACE-B3FE-42F7-8D91-AA55385465B2}" dt="2024-01-13T06:53:34.192" v="453" actId="20577"/>
        <pc:sldMkLst>
          <pc:docMk/>
          <pc:sldMk cId="176034305" sldId="259"/>
        </pc:sldMkLst>
        <pc:spChg chg="del">
          <ac:chgData name="witaya chaison" userId="aafc0013979b2c41" providerId="LiveId" clId="{51E1AACE-B3FE-42F7-8D91-AA55385465B2}" dt="2024-01-13T06:41:49.335" v="395" actId="478"/>
          <ac:spMkLst>
            <pc:docMk/>
            <pc:sldMk cId="176034305" sldId="259"/>
            <ac:spMk id="2" creationId="{E2394F64-940F-3141-AE31-7C71FDE887E0}"/>
          </ac:spMkLst>
        </pc:spChg>
        <pc:spChg chg="del">
          <ac:chgData name="witaya chaison" userId="aafc0013979b2c41" providerId="LiveId" clId="{51E1AACE-B3FE-42F7-8D91-AA55385465B2}" dt="2024-01-13T06:41:48.421" v="394" actId="478"/>
          <ac:spMkLst>
            <pc:docMk/>
            <pc:sldMk cId="176034305" sldId="259"/>
            <ac:spMk id="3" creationId="{69CB2E1E-D634-AC3F-FA85-478526D82271}"/>
          </ac:spMkLst>
        </pc:spChg>
        <pc:spChg chg="add mod">
          <ac:chgData name="witaya chaison" userId="aafc0013979b2c41" providerId="LiveId" clId="{51E1AACE-B3FE-42F7-8D91-AA55385465B2}" dt="2024-01-13T06:53:34.192" v="453" actId="20577"/>
          <ac:spMkLst>
            <pc:docMk/>
            <pc:sldMk cId="176034305" sldId="259"/>
            <ac:spMk id="10" creationId="{3476742A-CE8C-D14D-734C-4398FF82B72E}"/>
          </ac:spMkLst>
        </pc:spChg>
        <pc:picChg chg="add mod">
          <ac:chgData name="witaya chaison" userId="aafc0013979b2c41" providerId="LiveId" clId="{51E1AACE-B3FE-42F7-8D91-AA55385465B2}" dt="2024-01-13T06:52:04.721" v="406" actId="14100"/>
          <ac:picMkLst>
            <pc:docMk/>
            <pc:sldMk cId="176034305" sldId="259"/>
            <ac:picMk id="5" creationId="{BEABA06A-1817-CA62-C939-B2E3FE0AE87D}"/>
          </ac:picMkLst>
        </pc:picChg>
        <pc:picChg chg="add mod">
          <ac:chgData name="witaya chaison" userId="aafc0013979b2c41" providerId="LiveId" clId="{51E1AACE-B3FE-42F7-8D91-AA55385465B2}" dt="2024-01-13T06:52:49.866" v="410" actId="1076"/>
          <ac:picMkLst>
            <pc:docMk/>
            <pc:sldMk cId="176034305" sldId="259"/>
            <ac:picMk id="7" creationId="{9E4A6ED4-FE75-D0A5-36AF-4C714A7F17F1}"/>
          </ac:picMkLst>
        </pc:picChg>
        <pc:cxnChg chg="add">
          <ac:chgData name="witaya chaison" userId="aafc0013979b2c41" providerId="LiveId" clId="{51E1AACE-B3FE-42F7-8D91-AA55385465B2}" dt="2024-01-13T06:53:05.424" v="411" actId="11529"/>
          <ac:cxnSpMkLst>
            <pc:docMk/>
            <pc:sldMk cId="176034305" sldId="259"/>
            <ac:cxnSpMk id="9" creationId="{693FD6D4-7BE8-E30E-545A-C2424E45671F}"/>
          </ac:cxnSpMkLst>
        </pc:cxnChg>
      </pc:sldChg>
      <pc:sldChg chg="addSp delSp modSp new mod">
        <pc:chgData name="witaya chaison" userId="aafc0013979b2c41" providerId="LiveId" clId="{51E1AACE-B3FE-42F7-8D91-AA55385465B2}" dt="2024-01-13T06:56:21.385" v="457" actId="1076"/>
        <pc:sldMkLst>
          <pc:docMk/>
          <pc:sldMk cId="1486535379" sldId="260"/>
        </pc:sldMkLst>
        <pc:spChg chg="del">
          <ac:chgData name="witaya chaison" userId="aafc0013979b2c41" providerId="LiveId" clId="{51E1AACE-B3FE-42F7-8D91-AA55385465B2}" dt="2024-01-13T06:41:54.714" v="397" actId="478"/>
          <ac:spMkLst>
            <pc:docMk/>
            <pc:sldMk cId="1486535379" sldId="260"/>
            <ac:spMk id="2" creationId="{90DB7578-A4F7-F7AC-C371-BFCDB4D0521D}"/>
          </ac:spMkLst>
        </pc:spChg>
        <pc:spChg chg="del">
          <ac:chgData name="witaya chaison" userId="aafc0013979b2c41" providerId="LiveId" clId="{51E1AACE-B3FE-42F7-8D91-AA55385465B2}" dt="2024-01-13T06:41:52.987" v="396" actId="478"/>
          <ac:spMkLst>
            <pc:docMk/>
            <pc:sldMk cId="1486535379" sldId="260"/>
            <ac:spMk id="3" creationId="{742B2038-1923-2D3E-DD37-770A83E28735}"/>
          </ac:spMkLst>
        </pc:spChg>
        <pc:picChg chg="add mod">
          <ac:chgData name="witaya chaison" userId="aafc0013979b2c41" providerId="LiveId" clId="{51E1AACE-B3FE-42F7-8D91-AA55385465B2}" dt="2024-01-13T06:55:54.144" v="455" actId="1076"/>
          <ac:picMkLst>
            <pc:docMk/>
            <pc:sldMk cId="1486535379" sldId="260"/>
            <ac:picMk id="3" creationId="{947A38C8-AB33-3762-9C68-87F93FA09BFA}"/>
          </ac:picMkLst>
        </pc:picChg>
        <pc:picChg chg="add mod">
          <ac:chgData name="witaya chaison" userId="aafc0013979b2c41" providerId="LiveId" clId="{51E1AACE-B3FE-42F7-8D91-AA55385465B2}" dt="2024-01-13T06:56:21.385" v="457" actId="1076"/>
          <ac:picMkLst>
            <pc:docMk/>
            <pc:sldMk cId="1486535379" sldId="260"/>
            <ac:picMk id="5" creationId="{71E8C18B-FB7A-E7C3-CE23-BEC70E242D52}"/>
          </ac:picMkLst>
        </pc:picChg>
      </pc:sldChg>
      <pc:sldChg chg="addSp delSp modSp new mod">
        <pc:chgData name="witaya chaison" userId="aafc0013979b2c41" providerId="LiveId" clId="{51E1AACE-B3FE-42F7-8D91-AA55385465B2}" dt="2024-01-13T08:03:59.893" v="575" actId="20577"/>
        <pc:sldMkLst>
          <pc:docMk/>
          <pc:sldMk cId="2401643237" sldId="261"/>
        </pc:sldMkLst>
        <pc:spChg chg="add mod">
          <ac:chgData name="witaya chaison" userId="aafc0013979b2c41" providerId="LiveId" clId="{51E1AACE-B3FE-42F7-8D91-AA55385465B2}" dt="2024-01-13T08:03:59.893" v="575" actId="20577"/>
          <ac:spMkLst>
            <pc:docMk/>
            <pc:sldMk cId="2401643237" sldId="261"/>
            <ac:spMk id="2" creationId="{735589B2-FBEE-FEAB-473F-ABC55DE543F3}"/>
          </ac:spMkLst>
        </pc:spChg>
        <pc:spChg chg="del">
          <ac:chgData name="witaya chaison" userId="aafc0013979b2c41" providerId="LiveId" clId="{51E1AACE-B3FE-42F7-8D91-AA55385465B2}" dt="2024-01-13T06:41:58.148" v="399" actId="478"/>
          <ac:spMkLst>
            <pc:docMk/>
            <pc:sldMk cId="2401643237" sldId="261"/>
            <ac:spMk id="2" creationId="{A996E17C-038D-1DBC-50F2-BAE106A0332E}"/>
          </ac:spMkLst>
        </pc:spChg>
        <pc:spChg chg="del">
          <ac:chgData name="witaya chaison" userId="aafc0013979b2c41" providerId="LiveId" clId="{51E1AACE-B3FE-42F7-8D91-AA55385465B2}" dt="2024-01-13T06:41:57.473" v="398" actId="478"/>
          <ac:spMkLst>
            <pc:docMk/>
            <pc:sldMk cId="2401643237" sldId="261"/>
            <ac:spMk id="3" creationId="{5CCEC856-0E9B-41D2-6CC5-1DB4EFA17276}"/>
          </ac:spMkLst>
        </pc:spChg>
      </pc:sldChg>
      <pc:sldChg chg="addSp delSp modSp new mod">
        <pc:chgData name="witaya chaison" userId="aafc0013979b2c41" providerId="LiveId" clId="{51E1AACE-B3FE-42F7-8D91-AA55385465B2}" dt="2024-01-13T07:38:54.766" v="515" actId="20577"/>
        <pc:sldMkLst>
          <pc:docMk/>
          <pc:sldMk cId="2410297165" sldId="262"/>
        </pc:sldMkLst>
        <pc:spChg chg="del">
          <ac:chgData name="witaya chaison" userId="aafc0013979b2c41" providerId="LiveId" clId="{51E1AACE-B3FE-42F7-8D91-AA55385465B2}" dt="2024-01-13T06:42:05.242" v="401" actId="478"/>
          <ac:spMkLst>
            <pc:docMk/>
            <pc:sldMk cId="2410297165" sldId="262"/>
            <ac:spMk id="2" creationId="{01101D39-EEB2-1F43-2B21-04304B192082}"/>
          </ac:spMkLst>
        </pc:spChg>
        <pc:spChg chg="add mod">
          <ac:chgData name="witaya chaison" userId="aafc0013979b2c41" providerId="LiveId" clId="{51E1AACE-B3FE-42F7-8D91-AA55385465B2}" dt="2024-01-13T07:38:54.766" v="515" actId="20577"/>
          <ac:spMkLst>
            <pc:docMk/>
            <pc:sldMk cId="2410297165" sldId="262"/>
            <ac:spMk id="2" creationId="{DD7CFE07-4E68-CBF7-C10C-D045039F26AE}"/>
          </ac:spMkLst>
        </pc:spChg>
        <pc:spChg chg="del">
          <ac:chgData name="witaya chaison" userId="aafc0013979b2c41" providerId="LiveId" clId="{51E1AACE-B3FE-42F7-8D91-AA55385465B2}" dt="2024-01-13T06:42:03.656" v="400" actId="478"/>
          <ac:spMkLst>
            <pc:docMk/>
            <pc:sldMk cId="2410297165" sldId="262"/>
            <ac:spMk id="3" creationId="{93B66041-2D6C-2339-0813-188E1469B6AD}"/>
          </ac:spMkLst>
        </pc:spChg>
      </pc:sldChg>
      <pc:sldChg chg="delSp new mod">
        <pc:chgData name="witaya chaison" userId="aafc0013979b2c41" providerId="LiveId" clId="{51E1AACE-B3FE-42F7-8D91-AA55385465B2}" dt="2024-01-13T06:42:13.695" v="403" actId="478"/>
        <pc:sldMkLst>
          <pc:docMk/>
          <pc:sldMk cId="2653447416" sldId="263"/>
        </pc:sldMkLst>
        <pc:spChg chg="del">
          <ac:chgData name="witaya chaison" userId="aafc0013979b2c41" providerId="LiveId" clId="{51E1AACE-B3FE-42F7-8D91-AA55385465B2}" dt="2024-01-13T06:42:13.695" v="403" actId="478"/>
          <ac:spMkLst>
            <pc:docMk/>
            <pc:sldMk cId="2653447416" sldId="263"/>
            <ac:spMk id="2" creationId="{ACC76762-DB11-9149-4B7A-EE0659FD46C2}"/>
          </ac:spMkLst>
        </pc:spChg>
        <pc:spChg chg="del">
          <ac:chgData name="witaya chaison" userId="aafc0013979b2c41" providerId="LiveId" clId="{51E1AACE-B3FE-42F7-8D91-AA55385465B2}" dt="2024-01-13T06:42:12.136" v="402" actId="478"/>
          <ac:spMkLst>
            <pc:docMk/>
            <pc:sldMk cId="2653447416" sldId="263"/>
            <ac:spMk id="3" creationId="{2033D948-CBD3-39DA-F2ED-CDC0F467B053}"/>
          </ac:spMkLst>
        </pc:spChg>
      </pc:sldChg>
      <pc:sldChg chg="new">
        <pc:chgData name="witaya chaison" userId="aafc0013979b2c41" providerId="LiveId" clId="{51E1AACE-B3FE-42F7-8D91-AA55385465B2}" dt="2024-01-13T04:35:50.632" v="186" actId="680"/>
        <pc:sldMkLst>
          <pc:docMk/>
          <pc:sldMk cId="4279994729" sldId="264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F6E095-CB0C-5946-BF26-0EE1E80E6A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6B2AFE-6E48-5594-CA43-4BE443BF03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617112-FEFC-C8E7-1757-FAD6272A39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9641E-D5CE-4B13-8E10-D4C1496D4EDE}" type="datetimeFigureOut">
              <a:rPr lang="en-US" smtClean="0"/>
              <a:t>6/9/2024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E66A2B-B6FD-9A60-B80C-1B58EF147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073644-7CD6-74AD-193B-3D02AA2BB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98E59-8296-4E0E-A9C7-030610EC33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8350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B132E-13E3-F01C-A1B0-77BA28971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455A5B-DF4D-FC8E-2779-2C94BB6991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E64236-BE39-9563-6609-133664DCED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9641E-D5CE-4B13-8E10-D4C1496D4EDE}" type="datetimeFigureOut">
              <a:rPr lang="en-US" smtClean="0"/>
              <a:t>6/9/2024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F6EE1D-98C6-9D7E-9DBA-FCF3137667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C535BF-F3C7-A4D3-E661-A948FADEE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98E59-8296-4E0E-A9C7-030610EC33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6933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580748F-D9F1-C931-05B3-527836CBF70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142291-CF3E-5650-1AAA-EDFB3A0CC0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818390-93EB-B234-1157-08AD713DBA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9641E-D5CE-4B13-8E10-D4C1496D4EDE}" type="datetimeFigureOut">
              <a:rPr lang="en-US" smtClean="0"/>
              <a:t>6/9/2024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72773D-DDBC-668E-3CD9-6C377B31EE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8419D9-1852-60C6-1E38-E93BF4AFF9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98E59-8296-4E0E-A9C7-030610EC33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0908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B6E7D-6CB0-6644-8AB9-FEEBAFC07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67DB23-4503-F66A-897F-61A12D36CB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EA6E16-8183-E95F-7D30-94EF004779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9641E-D5CE-4B13-8E10-D4C1496D4EDE}" type="datetimeFigureOut">
              <a:rPr lang="en-US" smtClean="0"/>
              <a:t>6/9/2024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DCE5C4-FAD1-E0B9-8055-1219DCE70D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11DEFE-B972-03E2-1A8F-56071985FA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98E59-8296-4E0E-A9C7-030610EC33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1962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7CFD81-96C2-857C-5C4A-94C0543CFB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3B83FF-A693-4195-7C90-1B4B91EC9B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224311-6BD0-79BC-8B9C-470AFAC270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9641E-D5CE-4B13-8E10-D4C1496D4EDE}" type="datetimeFigureOut">
              <a:rPr lang="en-US" smtClean="0"/>
              <a:t>6/9/2024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B10121-7F86-5F97-19B1-EB8A1E8E19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C5D7DE-DB6D-DB27-E43E-55F3F32A97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98E59-8296-4E0E-A9C7-030610EC33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4294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7E51E-630A-5A50-240F-08503B197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36C349-F7E5-8465-D898-9946CEE1A7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845118-25D6-B98A-3CB6-BB4DA33DDD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7E2A16-DB03-E91A-069B-CF254C692D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9641E-D5CE-4B13-8E10-D4C1496D4EDE}" type="datetimeFigureOut">
              <a:rPr lang="en-US" smtClean="0"/>
              <a:t>6/9/2024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05C0BF-7330-03E7-BCB8-71B6864DD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768C4C-E6D6-4692-580C-657807F88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98E59-8296-4E0E-A9C7-030610EC33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7278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7A206-DD0C-E06D-D8D0-348EB5638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8CEB68-D5F4-269C-64C9-6754F3D41F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171A66-592B-7583-EB9E-47E7771D48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2FB9B4A-D7B0-B3BD-EA7E-298E03E1C25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C90149-E5E3-40F5-2D25-20DF615930D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4B6A91C-4E8E-BCE7-6ACB-A62F1149B6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9641E-D5CE-4B13-8E10-D4C1496D4EDE}" type="datetimeFigureOut">
              <a:rPr lang="en-US" smtClean="0"/>
              <a:t>6/9/2024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B08AE7A-474A-3E4E-5611-A054431CE1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C69E58C-3196-24AD-4306-831839A6D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98E59-8296-4E0E-A9C7-030610EC33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8663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EB7C0-4188-2D5B-2953-8542443383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C510F6-C586-4EC6-5B2A-9DD1D1BED4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9641E-D5CE-4B13-8E10-D4C1496D4EDE}" type="datetimeFigureOut">
              <a:rPr lang="en-US" smtClean="0"/>
              <a:t>6/9/2024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99A955-5CA4-1ABD-7533-3D68DDA074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D800F0-8F09-0607-9C41-AD258466C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98E59-8296-4E0E-A9C7-030610EC33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8392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952AACB-1519-C335-64DA-83B64B8036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9641E-D5CE-4B13-8E10-D4C1496D4EDE}" type="datetimeFigureOut">
              <a:rPr lang="en-US" smtClean="0"/>
              <a:t>6/9/2024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29F779-257F-53DC-7FE6-78A5171E1E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50C253-8651-1023-84DD-F39601DBF0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98E59-8296-4E0E-A9C7-030610EC33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9286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DC652-8ABA-5E4C-91AD-564657F9FA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0CC76F-8723-CB04-F1B6-5A13FC68F0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172FAC-DFD9-F461-FFA8-AC299BF5DA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7669FB-0439-91BF-BEF3-1A24CB7259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9641E-D5CE-4B13-8E10-D4C1496D4EDE}" type="datetimeFigureOut">
              <a:rPr lang="en-US" smtClean="0"/>
              <a:t>6/9/2024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3097D0-54BD-AE9B-56BB-1EFE33A3D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D42EB3-6E13-FFF1-66F2-8F60B9B6D5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98E59-8296-4E0E-A9C7-030610EC33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9207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1834D2-F22B-E022-5C4D-B45C0AC599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84D00BE-A598-8FF0-FB9B-9B73D3D023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B01A3A-0E4D-EAFD-64B2-C14C0A81E6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9DE09C-6448-2073-713B-1760133F89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9641E-D5CE-4B13-8E10-D4C1496D4EDE}" type="datetimeFigureOut">
              <a:rPr lang="en-US" smtClean="0"/>
              <a:t>6/9/2024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469995-25CD-E9D5-3BB8-B2F220686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0AA100-F4DB-A306-3B02-CCE6FD5F56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98E59-8296-4E0E-A9C7-030610EC33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8602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457BCD4-2997-E230-8F4F-3B7C2EF21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76AAC7-465D-8CD4-ED86-FB1DAAFA54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484517-C42B-F1C5-0D65-2370AEC500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19641E-D5CE-4B13-8E10-D4C1496D4EDE}" type="datetimeFigureOut">
              <a:rPr lang="en-US" smtClean="0"/>
              <a:t>6/9/2024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235DA6-9827-C353-45A1-31BCDBD80E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D3CAC0-628D-0663-F3E5-5B3930D063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F98E59-8296-4E0E-A9C7-030610EC33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4773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www.youtube.com/watch?v=rRVWQCpZ_CI&amp;t=3208s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hyperlink" Target="https://docs.djangoproject.com/en/3.2/howto/static-files/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etbootstrap.com/docs/5.3/examples/pricing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EF6C24C-476F-490E-0332-CADF9298296E}"/>
              </a:ext>
            </a:extLst>
          </p:cNvPr>
          <p:cNvSpPr txBox="1"/>
          <p:nvPr/>
        </p:nvSpPr>
        <p:spPr>
          <a:xfrm>
            <a:off x="256596" y="305994"/>
            <a:ext cx="11731187" cy="4632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Jan_13_2024</a:t>
            </a:r>
          </a:p>
          <a:p>
            <a:r>
              <a:rPr lang="en-US" dirty="0"/>
              <a:t>1.Pip install </a:t>
            </a:r>
            <a:r>
              <a:rPr lang="en-US" dirty="0" err="1"/>
              <a:t>virtualenv</a:t>
            </a:r>
            <a:endParaRPr lang="en-US" dirty="0"/>
          </a:p>
          <a:p>
            <a:r>
              <a:rPr lang="en-US" dirty="0"/>
              <a:t>2.C:\Users\Lenovo\OneDrive\GitHub 2024&gt;</a:t>
            </a:r>
            <a:r>
              <a:rPr lang="en-US" sz="2400" b="1" dirty="0"/>
              <a:t>python -m </a:t>
            </a:r>
            <a:r>
              <a:rPr lang="en-US" sz="2400" b="1" dirty="0" err="1"/>
              <a:t>virtualenv</a:t>
            </a:r>
            <a:r>
              <a:rPr lang="en-US" sz="2400" b="1" dirty="0"/>
              <a:t> </a:t>
            </a:r>
            <a:r>
              <a:rPr lang="en-US" sz="2400" b="1" dirty="0" err="1">
                <a:highlight>
                  <a:srgbClr val="FFFF00"/>
                </a:highlight>
              </a:rPr>
              <a:t>venv</a:t>
            </a:r>
            <a:r>
              <a:rPr lang="en-US" sz="2400" b="1" dirty="0">
                <a:highlight>
                  <a:srgbClr val="FFFF00"/>
                </a:highlight>
              </a:rPr>
              <a:t> </a:t>
            </a:r>
            <a:r>
              <a:rPr lang="en-US" sz="2400" b="1" dirty="0"/>
              <a:t> </a:t>
            </a:r>
            <a:r>
              <a:rPr lang="en-US" dirty="0"/>
              <a:t>or python –m </a:t>
            </a:r>
            <a:r>
              <a:rPr lang="en-US" dirty="0" err="1"/>
              <a:t>venv</a:t>
            </a:r>
            <a:r>
              <a:rPr lang="en-US" dirty="0"/>
              <a:t> </a:t>
            </a:r>
            <a:r>
              <a:rPr lang="en-US" dirty="0" err="1">
                <a:highlight>
                  <a:srgbClr val="FFFF00"/>
                </a:highlight>
              </a:rPr>
              <a:t>myname</a:t>
            </a:r>
            <a:endParaRPr lang="en-US" dirty="0">
              <a:highlight>
                <a:srgbClr val="FFFF00"/>
              </a:highlight>
            </a:endParaRPr>
          </a:p>
          <a:p>
            <a:endParaRPr lang="en-US" dirty="0"/>
          </a:p>
          <a:p>
            <a:r>
              <a:rPr lang="en-US" sz="1100" dirty="0"/>
              <a:t>created virtual environment CPython3.10.1.final.0-64 in 12014ms</a:t>
            </a:r>
          </a:p>
          <a:p>
            <a:r>
              <a:rPr lang="en-US" sz="1100" dirty="0"/>
              <a:t> creator CPython3Windows(</a:t>
            </a:r>
            <a:r>
              <a:rPr lang="en-US" sz="1100" dirty="0" err="1"/>
              <a:t>dest</a:t>
            </a:r>
            <a:r>
              <a:rPr lang="en-US" sz="1100" dirty="0"/>
              <a:t>=C:\Users\Lenovo\OneDrive\GitHub 2024\</a:t>
            </a:r>
            <a:r>
              <a:rPr lang="en-US" sz="1100" dirty="0" err="1"/>
              <a:t>venv</a:t>
            </a:r>
            <a:r>
              <a:rPr lang="en-US" sz="1100" dirty="0"/>
              <a:t>, clear=False, </a:t>
            </a:r>
            <a:r>
              <a:rPr lang="en-US" sz="1100" dirty="0" err="1"/>
              <a:t>no_vcs_ignore</a:t>
            </a:r>
            <a:r>
              <a:rPr lang="en-US" sz="1100" dirty="0"/>
              <a:t>=False, global=False)</a:t>
            </a:r>
          </a:p>
          <a:p>
            <a:r>
              <a:rPr lang="en-US" sz="1100" dirty="0"/>
              <a:t>  seeder </a:t>
            </a:r>
            <a:r>
              <a:rPr lang="en-US" sz="1100" dirty="0" err="1"/>
              <a:t>FromAppData</a:t>
            </a:r>
            <a:r>
              <a:rPr lang="en-US" sz="1100" dirty="0"/>
              <a:t>(download=False, pip=bundle, </a:t>
            </a:r>
            <a:r>
              <a:rPr lang="en-US" sz="1100" dirty="0" err="1"/>
              <a:t>setuptools</a:t>
            </a:r>
            <a:r>
              <a:rPr lang="en-US" sz="1100" dirty="0"/>
              <a:t>=bundle, wheel=bundle, via=copy, </a:t>
            </a:r>
            <a:r>
              <a:rPr lang="en-US" sz="1100" dirty="0" err="1"/>
              <a:t>app_data_dir</a:t>
            </a:r>
            <a:r>
              <a:rPr lang="en-US" sz="1100" dirty="0"/>
              <a:t>=C:\Users\Lenovo\</a:t>
            </a:r>
            <a:r>
              <a:rPr lang="en-US" sz="1100" dirty="0" err="1"/>
              <a:t>AppData</a:t>
            </a:r>
            <a:r>
              <a:rPr lang="en-US" sz="1100" dirty="0"/>
              <a:t>\Local\</a:t>
            </a:r>
            <a:r>
              <a:rPr lang="en-US" sz="1100" dirty="0" err="1"/>
              <a:t>pypa</a:t>
            </a:r>
            <a:r>
              <a:rPr lang="en-US" sz="1100" dirty="0"/>
              <a:t>\</a:t>
            </a:r>
            <a:r>
              <a:rPr lang="en-US" sz="1100" dirty="0" err="1"/>
              <a:t>virtualenv</a:t>
            </a:r>
            <a:r>
              <a:rPr lang="en-US" sz="1100" dirty="0"/>
              <a:t>)</a:t>
            </a:r>
          </a:p>
          <a:p>
            <a:r>
              <a:rPr lang="en-US" sz="1100" dirty="0"/>
              <a:t>   added seed packages: pip==23.2.1, </a:t>
            </a:r>
            <a:r>
              <a:rPr lang="en-US" sz="1100" dirty="0" err="1"/>
              <a:t>setuptools</a:t>
            </a:r>
            <a:r>
              <a:rPr lang="en-US" sz="1100" dirty="0"/>
              <a:t>==68.1.2, wheel==0.41.2</a:t>
            </a:r>
          </a:p>
          <a:p>
            <a:r>
              <a:rPr lang="en-US" sz="1100" dirty="0"/>
              <a:t>  activators BashActivator,BatchActivator,FishActivator,NushellActivator,PowerShellActivator,PythonActivator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3.C:\Users\Lenovo\OneDrive\GitHub 2024</a:t>
            </a:r>
            <a:r>
              <a:rPr lang="en-US" dirty="0">
                <a:highlight>
                  <a:srgbClr val="FFFF00"/>
                </a:highlight>
              </a:rPr>
              <a:t>&gt;.\</a:t>
            </a:r>
            <a:r>
              <a:rPr lang="en-US" dirty="0" err="1">
                <a:highlight>
                  <a:srgbClr val="FFFF00"/>
                </a:highlight>
              </a:rPr>
              <a:t>venv</a:t>
            </a:r>
            <a:r>
              <a:rPr lang="en-US" dirty="0">
                <a:highlight>
                  <a:srgbClr val="FFFF00"/>
                </a:highlight>
              </a:rPr>
              <a:t>\scripts\activate    or .\name virtual environment \Scripts\activate</a:t>
            </a:r>
          </a:p>
          <a:p>
            <a:endParaRPr lang="en-US" dirty="0">
              <a:highlight>
                <a:srgbClr val="FFFF00"/>
              </a:highlight>
            </a:endParaRPr>
          </a:p>
          <a:p>
            <a:r>
              <a:rPr lang="en-US" dirty="0"/>
              <a:t>4.(</a:t>
            </a:r>
            <a:r>
              <a:rPr lang="en-US" dirty="0" err="1"/>
              <a:t>venv</a:t>
            </a:r>
            <a:r>
              <a:rPr lang="en-US" dirty="0"/>
              <a:t>) C:\Users\Lenovo\OneDrive\GitHub 2024&gt;</a:t>
            </a:r>
          </a:p>
          <a:p>
            <a:endParaRPr lang="en-US" dirty="0"/>
          </a:p>
          <a:p>
            <a:r>
              <a:rPr lang="en-US" dirty="0">
                <a:hlinkClick r:id="rId2"/>
              </a:rPr>
              <a:t>https://www.youtube.com/watch?v=rRVWQCpZ_CI&amp;t=3208s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B87CF8A-6E50-1662-C523-27440E06A4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157" y="4535424"/>
            <a:ext cx="8773749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2705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7A38C8-AB33-3762-9C68-87F93FA09B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31" y="352346"/>
            <a:ext cx="5010849" cy="112410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1E8C18B-FB7A-E7C3-CE23-BEC70E242D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31" y="1476453"/>
            <a:ext cx="10698068" cy="3000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5353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35589B2-FBEE-FEAB-473F-ABC55DE543F3}"/>
              </a:ext>
            </a:extLst>
          </p:cNvPr>
          <p:cNvSpPr txBox="1"/>
          <p:nvPr/>
        </p:nvSpPr>
        <p:spPr>
          <a:xfrm>
            <a:off x="402336" y="1005840"/>
            <a:ext cx="96743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1.install </a:t>
            </a:r>
            <a:r>
              <a:rPr lang="en-US" dirty="0" err="1"/>
              <a:t>sw</a:t>
            </a:r>
            <a:r>
              <a:rPr lang="en-US" dirty="0"/>
              <a:t> </a:t>
            </a:r>
            <a:r>
              <a:rPr lang="en-US" dirty="0" err="1"/>
              <a:t>ngrok</a:t>
            </a:r>
            <a:endParaRPr lang="en-US" dirty="0"/>
          </a:p>
          <a:p>
            <a:r>
              <a:rPr lang="en-US" dirty="0"/>
              <a:t>2.</a:t>
            </a:r>
            <a:r>
              <a:rPr lang="th-TH" dirty="0"/>
              <a:t>การใช่งาน </a:t>
            </a:r>
            <a:r>
              <a:rPr lang="en-US" dirty="0" err="1"/>
              <a:t>Ngrok</a:t>
            </a:r>
            <a:r>
              <a:rPr lang="en-US" dirty="0"/>
              <a:t>  forwards with </a:t>
            </a:r>
            <a:r>
              <a:rPr lang="en-US" dirty="0" err="1"/>
              <a:t>Ngrok</a:t>
            </a:r>
            <a:r>
              <a:rPr lang="en-US" dirty="0"/>
              <a:t> use our computer is server</a:t>
            </a:r>
          </a:p>
          <a:p>
            <a:r>
              <a:rPr lang="en-US" dirty="0"/>
              <a:t>  </a:t>
            </a:r>
            <a:r>
              <a:rPr lang="en-US" dirty="0" err="1"/>
              <a:t>ngrok</a:t>
            </a:r>
            <a:r>
              <a:rPr lang="en-US" dirty="0"/>
              <a:t> http 8000 </a:t>
            </a:r>
            <a:r>
              <a:rPr lang="th-TH" dirty="0"/>
              <a:t> </a:t>
            </a:r>
            <a:r>
              <a:rPr lang="en-US" dirty="0"/>
              <a:t>or . \</a:t>
            </a:r>
            <a:r>
              <a:rPr lang="en-US" dirty="0" err="1"/>
              <a:t>ngrok</a:t>
            </a:r>
            <a:r>
              <a:rPr lang="en-US" dirty="0"/>
              <a:t> http 8000</a:t>
            </a:r>
          </a:p>
          <a:p>
            <a:r>
              <a:rPr lang="en-US" dirty="0"/>
              <a:t>3.Click link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EF3B80-4300-456E-2AB3-038BB6D2B8BF}"/>
              </a:ext>
            </a:extLst>
          </p:cNvPr>
          <p:cNvSpPr txBox="1"/>
          <p:nvPr/>
        </p:nvSpPr>
        <p:spPr>
          <a:xfrm>
            <a:off x="402336" y="280339"/>
            <a:ext cx="89314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https://github.com/UncleEngineer/WhoIsUncle/blob/main/home.html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7C1E07-DFF9-E43E-4AAB-98367DFA54EB}"/>
              </a:ext>
            </a:extLst>
          </p:cNvPr>
          <p:cNvSpPr txBox="1"/>
          <p:nvPr/>
        </p:nvSpPr>
        <p:spPr>
          <a:xfrm>
            <a:off x="806958" y="2896862"/>
            <a:ext cx="60944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https://dashboard.ngrok.com/get-started/your-authtoken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BAC8E6A-3BE6-77BC-DD59-E770378AD9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448" y="3516092"/>
            <a:ext cx="11119104" cy="113574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F7B8BA7-DF84-79A3-CBBC-96E2C232620D}"/>
              </a:ext>
            </a:extLst>
          </p:cNvPr>
          <p:cNvSpPr txBox="1"/>
          <p:nvPr/>
        </p:nvSpPr>
        <p:spPr>
          <a:xfrm>
            <a:off x="806958" y="4921804"/>
            <a:ext cx="60944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https://www.youtube.com/watch?v=aFwrNSfthxU</a:t>
            </a:r>
          </a:p>
        </p:txBody>
      </p:sp>
    </p:spTree>
    <p:extLst>
      <p:ext uri="{BB962C8B-B14F-4D97-AF65-F5344CB8AC3E}">
        <p14:creationId xmlns:p14="http://schemas.microsoft.com/office/powerpoint/2010/main" val="24016432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A034B4A-A254-080B-7B7E-DA2FCC0B6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512" y="676656"/>
            <a:ext cx="9906000" cy="55412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628F3C7-156A-D5B6-2599-1C81E68463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2514" y="2212848"/>
            <a:ext cx="2864103" cy="2242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4278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D7CFE07-4E68-CBF7-C10C-D045039F26AE}"/>
              </a:ext>
            </a:extLst>
          </p:cNvPr>
          <p:cNvSpPr txBox="1"/>
          <p:nvPr/>
        </p:nvSpPr>
        <p:spPr>
          <a:xfrm>
            <a:off x="503490" y="376149"/>
            <a:ext cx="20778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2800" b="1" dirty="0"/>
              <a:t>การใช้งานรูปภาพ</a:t>
            </a:r>
            <a:endParaRPr lang="en-US" sz="28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C4F7C0-05DE-A3DC-26E5-D90FB73449AF}"/>
              </a:ext>
            </a:extLst>
          </p:cNvPr>
          <p:cNvSpPr txBox="1"/>
          <p:nvPr/>
        </p:nvSpPr>
        <p:spPr>
          <a:xfrm>
            <a:off x="256033" y="960816"/>
            <a:ext cx="6397905" cy="18774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  <a:cs typeface="+mj-cs"/>
              </a:rPr>
              <a:t>-</a:t>
            </a:r>
            <a:r>
              <a:rPr lang="th-TH" sz="1400" b="1" dirty="0">
                <a:solidFill>
                  <a:srgbClr val="FF0000"/>
                </a:solidFill>
                <a:cs typeface="+mj-cs"/>
              </a:rPr>
              <a:t>      มี </a:t>
            </a:r>
            <a:r>
              <a:rPr lang="en-US" sz="1400" b="1" dirty="0">
                <a:solidFill>
                  <a:srgbClr val="FF0000"/>
                </a:solidFill>
                <a:cs typeface="+mj-cs"/>
              </a:rPr>
              <a:t>static URL </a:t>
            </a:r>
            <a:r>
              <a:rPr lang="th-TH" sz="1400" b="1" dirty="0">
                <a:solidFill>
                  <a:srgbClr val="FF0000"/>
                </a:solidFill>
                <a:cs typeface="+mj-cs"/>
              </a:rPr>
              <a:t>ไหม</a:t>
            </a:r>
          </a:p>
          <a:p>
            <a:r>
              <a:rPr lang="en-US" sz="1400" b="1" dirty="0">
                <a:solidFill>
                  <a:srgbClr val="FF0000"/>
                </a:solidFill>
                <a:cs typeface="+mj-cs"/>
              </a:rPr>
              <a:t>-</a:t>
            </a:r>
            <a:r>
              <a:rPr lang="en-US" sz="1400" b="1" dirty="0">
                <a:solidFill>
                  <a:srgbClr val="FF0000"/>
                </a:solidFill>
                <a:effectLst/>
                <a:latin typeface="Fira Code Retina" panose="020F0502020204030204" pitchFamily="49" charset="0"/>
                <a:cs typeface="+mj-cs"/>
              </a:rPr>
              <a:t> '</a:t>
            </a:r>
            <a:r>
              <a:rPr lang="en-US" sz="1400" b="1" dirty="0" err="1">
                <a:solidFill>
                  <a:srgbClr val="FF0000"/>
                </a:solidFill>
                <a:effectLst/>
                <a:latin typeface="Fira Code Retina" panose="020F0502020204030204" pitchFamily="49" charset="0"/>
                <a:cs typeface="+mj-cs"/>
              </a:rPr>
              <a:t>django.contrib.staticfiles</a:t>
            </a:r>
            <a:r>
              <a:rPr lang="en-US" sz="1400" b="1" dirty="0">
                <a:solidFill>
                  <a:srgbClr val="FF0000"/>
                </a:solidFill>
                <a:effectLst/>
                <a:latin typeface="Fira Code Retina" panose="020F0502020204030204" pitchFamily="49" charset="0"/>
                <a:cs typeface="+mj-cs"/>
              </a:rPr>
              <a:t>’</a:t>
            </a:r>
            <a:r>
              <a:rPr lang="en-US" sz="1400" b="1" dirty="0">
                <a:solidFill>
                  <a:srgbClr val="FF0000"/>
                </a:solidFill>
                <a:latin typeface="Fira Code Retina" panose="020F0502020204030204" pitchFamily="49" charset="0"/>
                <a:cs typeface="+mj-cs"/>
              </a:rPr>
              <a:t> </a:t>
            </a:r>
            <a:r>
              <a:rPr lang="th-TH" sz="1400" b="1" dirty="0">
                <a:solidFill>
                  <a:srgbClr val="FF0000"/>
                </a:solidFill>
                <a:latin typeface="Fira Code Retina" panose="020F0502020204030204" pitchFamily="49" charset="0"/>
                <a:cs typeface="+mj-cs"/>
              </a:rPr>
              <a:t>ไหม</a:t>
            </a:r>
            <a:r>
              <a:rPr lang="en-US" sz="1400" b="1" dirty="0">
                <a:solidFill>
                  <a:srgbClr val="FF0000"/>
                </a:solidFill>
                <a:latin typeface="Fira Code Retina" panose="020F0502020204030204" pitchFamily="49" charset="0"/>
                <a:cs typeface="+mj-cs"/>
              </a:rPr>
              <a:t>?</a:t>
            </a:r>
            <a:endParaRPr lang="th-TH" sz="1400" b="1" dirty="0">
              <a:solidFill>
                <a:srgbClr val="FF0000"/>
              </a:solidFill>
              <a:latin typeface="Fira Code Retina" panose="020F0502020204030204" pitchFamily="49" charset="0"/>
              <a:cs typeface="+mj-cs"/>
            </a:endParaRPr>
          </a:p>
          <a:p>
            <a:r>
              <a:rPr lang="en-US" sz="1400" b="1" dirty="0">
                <a:solidFill>
                  <a:srgbClr val="FF0000"/>
                </a:solidFill>
                <a:latin typeface="Fira Code Retina" panose="020F0502020204030204" pitchFamily="49" charset="0"/>
                <a:cs typeface="+mj-cs"/>
              </a:rPr>
              <a:t>- Add  { % load static % }</a:t>
            </a:r>
          </a:p>
          <a:p>
            <a:pPr marL="285750" indent="-285750">
              <a:buFontTx/>
              <a:buChar char="-"/>
            </a:pPr>
            <a:r>
              <a:rPr lang="th-TH" sz="1400" b="1" dirty="0">
                <a:solidFill>
                  <a:srgbClr val="FF0000"/>
                </a:solidFill>
                <a:effectLst/>
                <a:latin typeface="Fira Code Retina" panose="020F0502020204030204" pitchFamily="49" charset="0"/>
                <a:cs typeface="+mj-cs"/>
              </a:rPr>
              <a:t>สร้า</a:t>
            </a:r>
            <a:r>
              <a:rPr lang="th-TH" sz="1400" b="1" dirty="0">
                <a:solidFill>
                  <a:srgbClr val="FF0000"/>
                </a:solidFill>
                <a:latin typeface="Fira Code Retina" panose="020F0502020204030204" pitchFamily="49" charset="0"/>
                <a:cs typeface="+mj-cs"/>
              </a:rPr>
              <a:t>ง </a:t>
            </a:r>
            <a:r>
              <a:rPr lang="en-US" sz="1400" b="1" dirty="0">
                <a:solidFill>
                  <a:srgbClr val="FF0000"/>
                </a:solidFill>
                <a:latin typeface="Fira Code Retina" panose="020F0502020204030204" pitchFamily="49" charset="0"/>
                <a:cs typeface="+mj-cs"/>
              </a:rPr>
              <a:t>Folder static  </a:t>
            </a:r>
            <a:r>
              <a:rPr lang="th-TH" sz="1400" b="1" dirty="0">
                <a:solidFill>
                  <a:srgbClr val="FF0000"/>
                </a:solidFill>
                <a:latin typeface="Fira Code Retina" panose="020F0502020204030204" pitchFamily="49" charset="0"/>
                <a:cs typeface="+mj-cs"/>
              </a:rPr>
              <a:t>ใน </a:t>
            </a:r>
            <a:r>
              <a:rPr lang="en-US" sz="1400" b="1" dirty="0">
                <a:solidFill>
                  <a:srgbClr val="FF0000"/>
                </a:solidFill>
                <a:latin typeface="Fira Code Retina" panose="020F0502020204030204" pitchFamily="49" charset="0"/>
                <a:cs typeface="+mj-cs"/>
              </a:rPr>
              <a:t>app </a:t>
            </a:r>
            <a:r>
              <a:rPr lang="th-TH" sz="1400" b="1" dirty="0">
                <a:solidFill>
                  <a:srgbClr val="FF0000"/>
                </a:solidFill>
                <a:latin typeface="Fira Code Retina" panose="020F0502020204030204" pitchFamily="49" charset="0"/>
                <a:cs typeface="+mj-cs"/>
              </a:rPr>
              <a:t>หรือข้างนอก</a:t>
            </a:r>
            <a:r>
              <a:rPr lang="en-US" sz="1400" b="1" dirty="0">
                <a:solidFill>
                  <a:srgbClr val="FF0000"/>
                </a:solidFill>
                <a:latin typeface="Fira Code Retina" panose="020F0502020204030204" pitchFamily="49" charset="0"/>
                <a:cs typeface="+mj-cs"/>
              </a:rPr>
              <a:t>   static/image/logo.png</a:t>
            </a:r>
          </a:p>
          <a:p>
            <a:pPr marL="285750" indent="-285750">
              <a:buFontTx/>
              <a:buChar char="-"/>
            </a:pPr>
            <a:r>
              <a:rPr lang="en-US" sz="1400" b="1" dirty="0">
                <a:solidFill>
                  <a:srgbClr val="FF0000"/>
                </a:solidFill>
                <a:latin typeface="Fira Code Retina" panose="020F0502020204030204" pitchFamily="49" charset="0"/>
                <a:cs typeface="+mj-cs"/>
              </a:rPr>
              <a:t>Add static </a:t>
            </a:r>
            <a:r>
              <a:rPr lang="en-US" sz="1400" b="1" dirty="0" err="1">
                <a:solidFill>
                  <a:srgbClr val="FF0000"/>
                </a:solidFill>
                <a:latin typeface="Fira Code Retina" panose="020F0502020204030204" pitchFamily="49" charset="0"/>
                <a:cs typeface="+mj-cs"/>
              </a:rPr>
              <a:t>url</a:t>
            </a:r>
            <a:r>
              <a:rPr lang="en-US" sz="1400" b="1" dirty="0">
                <a:solidFill>
                  <a:srgbClr val="FF0000"/>
                </a:solidFill>
                <a:latin typeface="Fira Code Retina" panose="020F0502020204030204" pitchFamily="49" charset="0"/>
                <a:cs typeface="+mj-cs"/>
              </a:rPr>
              <a:t> and static </a:t>
            </a:r>
            <a:r>
              <a:rPr lang="en-US" sz="1400" b="1" dirty="0" err="1">
                <a:solidFill>
                  <a:srgbClr val="FF0000"/>
                </a:solidFill>
                <a:latin typeface="Fira Code Retina" panose="020F0502020204030204" pitchFamily="49" charset="0"/>
                <a:cs typeface="+mj-cs"/>
              </a:rPr>
              <a:t>flil</a:t>
            </a:r>
            <a:r>
              <a:rPr lang="en-US" sz="1400" b="1" dirty="0">
                <a:solidFill>
                  <a:srgbClr val="FF0000"/>
                </a:solidFill>
                <a:latin typeface="Fira Code Retina" panose="020F0502020204030204" pitchFamily="49" charset="0"/>
                <a:cs typeface="+mj-cs"/>
              </a:rPr>
              <a:t> _DIRs</a:t>
            </a:r>
          </a:p>
          <a:p>
            <a:pPr marL="285750" indent="-285750">
              <a:buFontTx/>
              <a:buChar char="-"/>
            </a:pPr>
            <a:r>
              <a:rPr lang="en-US" sz="1400" b="1" dirty="0">
                <a:solidFill>
                  <a:srgbClr val="FF0000"/>
                </a:solidFill>
                <a:latin typeface="Fira Code Retina" panose="020F0502020204030204" pitchFamily="49" charset="0"/>
                <a:cs typeface="+mj-cs"/>
              </a:rPr>
              <a:t>This program is static folder &gt; Image Folder &gt; Image.png</a:t>
            </a:r>
            <a:endParaRPr lang="th-TH" sz="1400" b="1" dirty="0">
              <a:solidFill>
                <a:srgbClr val="FF0000"/>
              </a:solidFill>
              <a:latin typeface="Fira Code Retina" panose="020F0502020204030204" pitchFamily="49" charset="0"/>
              <a:cs typeface="+mj-cs"/>
            </a:endParaRPr>
          </a:p>
          <a:p>
            <a:endParaRPr lang="en-US" sz="1400" b="1" dirty="0">
              <a:solidFill>
                <a:srgbClr val="FF0000"/>
              </a:solidFill>
              <a:effectLst/>
              <a:latin typeface="Fira Code Retina" panose="020F0502020204030204" pitchFamily="49" charset="0"/>
              <a:cs typeface="+mj-cs"/>
            </a:endParaRP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10F65D-598E-58F1-5041-0A0E8A1A29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720" y="2480780"/>
            <a:ext cx="4429743" cy="14575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26D3A36-3935-10CB-8F30-EB2DD2C983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4459" y="499389"/>
            <a:ext cx="3324051" cy="16643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63057E3-96C8-38D1-2C2D-E1D8234EFC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033" y="4315842"/>
            <a:ext cx="5477256" cy="197588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2985491-05B1-8FE4-1E1E-9CF7D65A64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45539" y="2339959"/>
            <a:ext cx="4764024" cy="197588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C01D95D-5E3C-B4C1-EFD9-449FE99202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95744" y="4583028"/>
            <a:ext cx="4764024" cy="18817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1C5CB69-BA87-3DB1-30E2-0DDAFC05A724}"/>
              </a:ext>
            </a:extLst>
          </p:cNvPr>
          <p:cNvSpPr txBox="1"/>
          <p:nvPr/>
        </p:nvSpPr>
        <p:spPr>
          <a:xfrm>
            <a:off x="4162806" y="268427"/>
            <a:ext cx="60944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7"/>
              </a:rPr>
              <a:t>https://docs.djangoproject.com/en/3.2/howto/static-files/</a:t>
            </a:r>
            <a:endParaRPr lang="en-US" dirty="0"/>
          </a:p>
          <a:p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C4C887E-6436-E6CC-824E-75E7C1A269F8}"/>
              </a:ext>
            </a:extLst>
          </p:cNvPr>
          <p:cNvSpPr/>
          <p:nvPr/>
        </p:nvSpPr>
        <p:spPr>
          <a:xfrm>
            <a:off x="8138160" y="2633472"/>
            <a:ext cx="1956816" cy="4206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5930FFB-1A3B-D6F0-4260-1DF4F197B850}"/>
              </a:ext>
            </a:extLst>
          </p:cNvPr>
          <p:cNvSpPr/>
          <p:nvPr/>
        </p:nvSpPr>
        <p:spPr>
          <a:xfrm>
            <a:off x="8499348" y="4761754"/>
            <a:ext cx="1956816" cy="72464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8F4CE3F-37B0-56C3-54FF-0390C30EE4A0}"/>
              </a:ext>
            </a:extLst>
          </p:cNvPr>
          <p:cNvCxnSpPr>
            <a:cxnSpLocks/>
          </p:cNvCxnSpPr>
          <p:nvPr/>
        </p:nvCxnSpPr>
        <p:spPr>
          <a:xfrm flipH="1">
            <a:off x="3739896" y="3218688"/>
            <a:ext cx="1499616" cy="27157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F956A8B-1618-7BA4-58A9-C5809F1395F4}"/>
              </a:ext>
            </a:extLst>
          </p:cNvPr>
          <p:cNvSpPr txBox="1"/>
          <p:nvPr/>
        </p:nvSpPr>
        <p:spPr>
          <a:xfrm>
            <a:off x="5175504" y="2935224"/>
            <a:ext cx="7794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Folder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BAD7D8A-2182-C86D-8ABF-662B643183B3}"/>
              </a:ext>
            </a:extLst>
          </p:cNvPr>
          <p:cNvSpPr txBox="1"/>
          <p:nvPr/>
        </p:nvSpPr>
        <p:spPr>
          <a:xfrm>
            <a:off x="2359152" y="6345669"/>
            <a:ext cx="24667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 /java scripts /CSS </a:t>
            </a:r>
          </a:p>
        </p:txBody>
      </p:sp>
    </p:spTree>
    <p:extLst>
      <p:ext uri="{BB962C8B-B14F-4D97-AF65-F5344CB8AC3E}">
        <p14:creationId xmlns:p14="http://schemas.microsoft.com/office/powerpoint/2010/main" val="24102971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98549E9-FCEA-F1B7-419D-649BEC07D4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180" y="3073913"/>
            <a:ext cx="9836529" cy="269595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5D8E01E-054F-DFD1-E4DD-3D17A9C46A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180" y="196054"/>
            <a:ext cx="8392696" cy="3232946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E8BFB93-C1DB-0A02-FF48-169704E87744}"/>
              </a:ext>
            </a:extLst>
          </p:cNvPr>
          <p:cNvCxnSpPr>
            <a:cxnSpLocks/>
          </p:cNvCxnSpPr>
          <p:nvPr/>
        </p:nvCxnSpPr>
        <p:spPr>
          <a:xfrm>
            <a:off x="3489500" y="329184"/>
            <a:ext cx="2719276" cy="44988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03AF2305-5545-BA9A-BD17-42DEB7BBB6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4656" y="1309464"/>
            <a:ext cx="4766345" cy="2119536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DD9A47B-4BDA-1C35-D678-8B3C5D4384A5}"/>
              </a:ext>
            </a:extLst>
          </p:cNvPr>
          <p:cNvCxnSpPr/>
          <p:nvPr/>
        </p:nvCxnSpPr>
        <p:spPr>
          <a:xfrm>
            <a:off x="1042416" y="1088136"/>
            <a:ext cx="6903720" cy="7955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8385E47-C6D7-97CA-DF5E-EE72367F0623}"/>
              </a:ext>
            </a:extLst>
          </p:cNvPr>
          <p:cNvSpPr txBox="1"/>
          <p:nvPr/>
        </p:nvSpPr>
        <p:spPr>
          <a:xfrm>
            <a:off x="969264" y="6272784"/>
            <a:ext cx="2904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Favicon  </a:t>
            </a:r>
            <a:r>
              <a:rPr lang="th-TH" dirty="0"/>
              <a:t>รูปใน </a:t>
            </a:r>
            <a:r>
              <a:rPr lang="en-US" dirty="0"/>
              <a:t>tag </a:t>
            </a:r>
            <a:r>
              <a:rPr lang="th-TH" dirty="0"/>
              <a:t>ด้านบน </a:t>
            </a:r>
            <a:r>
              <a:rPr lang="en-US" dirty="0"/>
              <a:t> </a:t>
            </a:r>
            <a:r>
              <a:rPr lang="en-US" dirty="0" err="1"/>
              <a:t>ico</a:t>
            </a:r>
            <a:r>
              <a:rPr lang="en-US" dirty="0"/>
              <a:t> file</a:t>
            </a:r>
          </a:p>
        </p:txBody>
      </p:sp>
    </p:spTree>
    <p:extLst>
      <p:ext uri="{BB962C8B-B14F-4D97-AF65-F5344CB8AC3E}">
        <p14:creationId xmlns:p14="http://schemas.microsoft.com/office/powerpoint/2010/main" val="26534474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48F224C-FEC8-422E-CB37-3F9664543A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2262" y="598932"/>
            <a:ext cx="7846308" cy="5660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6511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DA5A225-C4CC-15FE-FC6D-B175737C4B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984" y="700360"/>
            <a:ext cx="11517496" cy="4286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8444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5D28376-28D2-0DDB-3710-2F520D45E8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352" y="548764"/>
            <a:ext cx="5257800" cy="54222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F33C1F3-6A8B-5120-EF1E-2AD3DC47E4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4455" y="548764"/>
            <a:ext cx="6154857" cy="542226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FC1587C-8F74-E3DC-F17F-F5366CFFD7C1}"/>
              </a:ext>
            </a:extLst>
          </p:cNvPr>
          <p:cNvSpPr/>
          <p:nvPr/>
        </p:nvSpPr>
        <p:spPr>
          <a:xfrm>
            <a:off x="7093974" y="1106129"/>
            <a:ext cx="1858297" cy="4940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814BD6B-8930-88DC-88E9-8B004ED1F642}"/>
              </a:ext>
            </a:extLst>
          </p:cNvPr>
          <p:cNvCxnSpPr/>
          <p:nvPr/>
        </p:nvCxnSpPr>
        <p:spPr>
          <a:xfrm>
            <a:off x="7986252" y="3244645"/>
            <a:ext cx="1120877" cy="2507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3948E76-0450-E7C2-8D09-BD4D715BE304}"/>
              </a:ext>
            </a:extLst>
          </p:cNvPr>
          <p:cNvSpPr txBox="1"/>
          <p:nvPr/>
        </p:nvSpPr>
        <p:spPr>
          <a:xfrm>
            <a:off x="9180871" y="3495368"/>
            <a:ext cx="1792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Link to base.html</a:t>
            </a:r>
          </a:p>
        </p:txBody>
      </p:sp>
    </p:spTree>
    <p:extLst>
      <p:ext uri="{BB962C8B-B14F-4D97-AF65-F5344CB8AC3E}">
        <p14:creationId xmlns:p14="http://schemas.microsoft.com/office/powerpoint/2010/main" val="5131427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F6D780E-8568-CB3F-8859-EA431DA944D2}"/>
              </a:ext>
            </a:extLst>
          </p:cNvPr>
          <p:cNvSpPr txBox="1"/>
          <p:nvPr/>
        </p:nvSpPr>
        <p:spPr>
          <a:xfrm>
            <a:off x="566928" y="658368"/>
            <a:ext cx="529253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Create   page more page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Add page on template and html file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Create function page ( service.html , contact.html 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Add name of </a:t>
            </a:r>
            <a:r>
              <a:rPr lang="en-US" dirty="0" err="1"/>
              <a:t>urls</a:t>
            </a:r>
            <a:r>
              <a:rPr lang="en-US" dirty="0"/>
              <a:t> in  name =  ‘ contact.html ’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{ </a:t>
            </a:r>
            <a:r>
              <a:rPr lang="en-US" dirty="0" err="1"/>
              <a:t>url</a:t>
            </a:r>
            <a:r>
              <a:rPr lang="en-US" dirty="0"/>
              <a:t>  ‘contact.html ‘ }</a:t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A49EDF-F34F-3902-8064-B4F0342C4F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199" y="2412694"/>
            <a:ext cx="5010913" cy="33366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6930DB6-C8A4-E08D-3CED-021AC77FFC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7547" y="59691"/>
            <a:ext cx="5220429" cy="235300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2EF8752-C874-5A1C-0E00-E76FA6914FF8}"/>
              </a:ext>
            </a:extLst>
          </p:cNvPr>
          <p:cNvSpPr/>
          <p:nvPr/>
        </p:nvSpPr>
        <p:spPr>
          <a:xfrm>
            <a:off x="9555480" y="1316736"/>
            <a:ext cx="1563624" cy="3749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396E4C5-9DAA-499C-D59E-68C3A23D633B}"/>
              </a:ext>
            </a:extLst>
          </p:cNvPr>
          <p:cNvSpPr/>
          <p:nvPr/>
        </p:nvSpPr>
        <p:spPr>
          <a:xfrm>
            <a:off x="1399030" y="2721864"/>
            <a:ext cx="2587753" cy="11003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7454F28-AB73-73BB-F81B-B09EFBC259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4999" y="2506005"/>
            <a:ext cx="6424593" cy="445677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E7E1222-B1CB-DC8A-4D01-1C13EF54672F}"/>
              </a:ext>
            </a:extLst>
          </p:cNvPr>
          <p:cNvCxnSpPr/>
          <p:nvPr/>
        </p:nvCxnSpPr>
        <p:spPr>
          <a:xfrm flipH="1">
            <a:off x="7808976" y="3822192"/>
            <a:ext cx="2825496" cy="20574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20096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D7CFE07-4E68-CBF7-C10C-D045039F26AE}"/>
              </a:ext>
            </a:extLst>
          </p:cNvPr>
          <p:cNvSpPr txBox="1"/>
          <p:nvPr/>
        </p:nvSpPr>
        <p:spPr>
          <a:xfrm>
            <a:off x="402336" y="594360"/>
            <a:ext cx="1271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dirty="0"/>
              <a:t>การสร้าง </a:t>
            </a:r>
            <a:r>
              <a:rPr lang="en-US" dirty="0"/>
              <a:t>Form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ADB1B6-F42B-A919-583C-8A3225D6AEAE}"/>
              </a:ext>
            </a:extLst>
          </p:cNvPr>
          <p:cNvSpPr txBox="1"/>
          <p:nvPr/>
        </p:nvSpPr>
        <p:spPr>
          <a:xfrm>
            <a:off x="5695188" y="309110"/>
            <a:ext cx="60944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https://www.w3schools.com/bootstrap/bootstrap_forms.asp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2037753-832C-1A20-4331-C884C2BA63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3832" y="678443"/>
            <a:ext cx="5813276" cy="395756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24B9FCF-B830-A747-7810-8EE84E3B81FD}"/>
              </a:ext>
            </a:extLst>
          </p:cNvPr>
          <p:cNvSpPr txBox="1"/>
          <p:nvPr/>
        </p:nvSpPr>
        <p:spPr>
          <a:xfrm>
            <a:off x="621792" y="1389888"/>
            <a:ext cx="23585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Div class container</a:t>
            </a:r>
          </a:p>
          <a:p>
            <a:r>
              <a:rPr lang="en-US" dirty="0"/>
              <a:t>Class = “ form-control “</a:t>
            </a:r>
          </a:p>
          <a:p>
            <a:r>
              <a:rPr lang="en-US" dirty="0"/>
              <a:t>Class = “form-group”</a:t>
            </a:r>
          </a:p>
        </p:txBody>
      </p:sp>
    </p:spTree>
    <p:extLst>
      <p:ext uri="{BB962C8B-B14F-4D97-AF65-F5344CB8AC3E}">
        <p14:creationId xmlns:p14="http://schemas.microsoft.com/office/powerpoint/2010/main" val="38208986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1B62282-1402-B26A-D558-F23B8541CF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1771" y="557784"/>
            <a:ext cx="9376394" cy="6025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5384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B77A9A4-F29D-E126-F605-B3424AB102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0840" y="0"/>
            <a:ext cx="5353106" cy="22958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C5B46CE-73C9-C9D5-04FB-44B6345F25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056" y="205119"/>
            <a:ext cx="5888736" cy="2794114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9F57F15-D5AE-B148-0FBD-E0FE8FA3837B}"/>
              </a:ext>
            </a:extLst>
          </p:cNvPr>
          <p:cNvCxnSpPr/>
          <p:nvPr/>
        </p:nvCxnSpPr>
        <p:spPr>
          <a:xfrm flipH="1" flipV="1">
            <a:off x="1847088" y="914400"/>
            <a:ext cx="5715000" cy="2011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ABA6CAC-F7D6-C6FA-F678-C3F2E04AC99B}"/>
              </a:ext>
            </a:extLst>
          </p:cNvPr>
          <p:cNvCxnSpPr/>
          <p:nvPr/>
        </p:nvCxnSpPr>
        <p:spPr>
          <a:xfrm flipH="1">
            <a:off x="2642616" y="1344168"/>
            <a:ext cx="49194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AB584B7-FE3C-0881-84BB-78C43B95098B}"/>
              </a:ext>
            </a:extLst>
          </p:cNvPr>
          <p:cNvCxnSpPr/>
          <p:nvPr/>
        </p:nvCxnSpPr>
        <p:spPr>
          <a:xfrm flipH="1">
            <a:off x="3666744" y="1527048"/>
            <a:ext cx="4041648" cy="4663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A1F063DF-4216-B360-D93E-A836264B14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3273" y="3031859"/>
            <a:ext cx="7268589" cy="3691500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6000D5B-588E-D296-F0A2-6C675B8D1DC2}"/>
              </a:ext>
            </a:extLst>
          </p:cNvPr>
          <p:cNvCxnSpPr/>
          <p:nvPr/>
        </p:nvCxnSpPr>
        <p:spPr>
          <a:xfrm>
            <a:off x="1490472" y="914400"/>
            <a:ext cx="2935224" cy="302666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2FF9049-CEE3-43E7-5EDA-176FCCAFD349}"/>
              </a:ext>
            </a:extLst>
          </p:cNvPr>
          <p:cNvCxnSpPr/>
          <p:nvPr/>
        </p:nvCxnSpPr>
        <p:spPr>
          <a:xfrm>
            <a:off x="1175004" y="1344168"/>
            <a:ext cx="2935224" cy="302666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471CF0E-3446-3A3E-1471-4B5DDCFA89A9}"/>
              </a:ext>
            </a:extLst>
          </p:cNvPr>
          <p:cNvCxnSpPr/>
          <p:nvPr/>
        </p:nvCxnSpPr>
        <p:spPr>
          <a:xfrm>
            <a:off x="1106424" y="1843137"/>
            <a:ext cx="2935224" cy="302666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7FEC732-DDB6-6B67-6313-31331829663E}"/>
              </a:ext>
            </a:extLst>
          </p:cNvPr>
          <p:cNvCxnSpPr>
            <a:cxnSpLocks/>
          </p:cNvCxnSpPr>
          <p:nvPr/>
        </p:nvCxnSpPr>
        <p:spPr>
          <a:xfrm>
            <a:off x="973836" y="2610611"/>
            <a:ext cx="2830068" cy="2575279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E64342C0-30FD-4418-DA8E-6CD02376C20C}"/>
              </a:ext>
            </a:extLst>
          </p:cNvPr>
          <p:cNvSpPr/>
          <p:nvPr/>
        </p:nvSpPr>
        <p:spPr>
          <a:xfrm>
            <a:off x="6118098" y="4206240"/>
            <a:ext cx="1754886" cy="320041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CCA8C50-8A39-3FC7-F453-1C0300DF294B}"/>
              </a:ext>
            </a:extLst>
          </p:cNvPr>
          <p:cNvSpPr/>
          <p:nvPr/>
        </p:nvSpPr>
        <p:spPr>
          <a:xfrm>
            <a:off x="6830949" y="4717588"/>
            <a:ext cx="1754886" cy="320041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0431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A9DF998-E860-A11C-D48C-FE134E91F5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881" y="134403"/>
            <a:ext cx="5630061" cy="2800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9217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FEB79E7-D06F-90C0-53F1-2ABBA194E349}"/>
              </a:ext>
            </a:extLst>
          </p:cNvPr>
          <p:cNvSpPr txBox="1"/>
          <p:nvPr/>
        </p:nvSpPr>
        <p:spPr>
          <a:xfrm>
            <a:off x="524656" y="524656"/>
            <a:ext cx="5077544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Def  Contact(request)</a:t>
            </a:r>
          </a:p>
          <a:p>
            <a:r>
              <a:rPr lang="en-US" b="1" dirty="0"/>
              <a:t>      if  </a:t>
            </a:r>
            <a:r>
              <a:rPr lang="en-US" b="1" dirty="0" err="1"/>
              <a:t>request.method</a:t>
            </a:r>
            <a:r>
              <a:rPr lang="en-US" b="1" dirty="0"/>
              <a:t> == “ POST”</a:t>
            </a:r>
          </a:p>
          <a:p>
            <a:r>
              <a:rPr lang="en-US" b="1" dirty="0"/>
              <a:t>               { % </a:t>
            </a:r>
            <a:r>
              <a:rPr lang="en-US" b="1" dirty="0" err="1"/>
              <a:t>csrf_token</a:t>
            </a:r>
            <a:r>
              <a:rPr lang="en-US" b="1" dirty="0"/>
              <a:t>% }</a:t>
            </a:r>
          </a:p>
          <a:p>
            <a:r>
              <a:rPr lang="en-US" b="1" dirty="0"/>
              <a:t>           data = </a:t>
            </a:r>
            <a:r>
              <a:rPr lang="en-US" b="1" dirty="0" err="1"/>
              <a:t>request.POST.copy</a:t>
            </a:r>
            <a:r>
              <a:rPr lang="en-US" b="1" dirty="0"/>
              <a:t>()</a:t>
            </a:r>
          </a:p>
          <a:p>
            <a:r>
              <a:rPr lang="en-US" b="1" dirty="0"/>
              <a:t>           title = </a:t>
            </a:r>
            <a:r>
              <a:rPr lang="en-US" b="1" dirty="0" err="1"/>
              <a:t>data.get</a:t>
            </a:r>
            <a:r>
              <a:rPr lang="en-US" b="1" dirty="0"/>
              <a:t>(‘title’)</a:t>
            </a:r>
          </a:p>
          <a:p>
            <a:r>
              <a:rPr lang="en-US" b="1" dirty="0"/>
              <a:t>           email = </a:t>
            </a:r>
            <a:r>
              <a:rPr lang="en-US" b="1" dirty="0" err="1"/>
              <a:t>data.get</a:t>
            </a:r>
            <a:r>
              <a:rPr lang="en-US" b="1" dirty="0"/>
              <a:t>(“email”)</a:t>
            </a:r>
          </a:p>
          <a:p>
            <a:r>
              <a:rPr lang="en-US" b="1" dirty="0"/>
              <a:t>           details = </a:t>
            </a:r>
            <a:r>
              <a:rPr lang="en-US" b="1" dirty="0" err="1"/>
              <a:t>data.ger</a:t>
            </a:r>
            <a:r>
              <a:rPr lang="en-US" b="1" dirty="0"/>
              <a:t>(“details”)</a:t>
            </a:r>
          </a:p>
          <a:p>
            <a:endParaRPr lang="en-US" b="1" dirty="0"/>
          </a:p>
          <a:p>
            <a:r>
              <a:rPr lang="en-US" b="1" dirty="0"/>
              <a:t>           return  render(request, “home/contact.html</a:t>
            </a:r>
            <a:r>
              <a:rPr lang="en-US" dirty="0"/>
              <a:t>”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22994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C28CA59-432C-08D5-DA0E-D3E665E2AA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224" y="375493"/>
            <a:ext cx="10450383" cy="5210902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FEAFBA8-64C9-D7EE-3A7C-60BBEA23942E}"/>
              </a:ext>
            </a:extLst>
          </p:cNvPr>
          <p:cNvCxnSpPr>
            <a:cxnSpLocks/>
          </p:cNvCxnSpPr>
          <p:nvPr/>
        </p:nvCxnSpPr>
        <p:spPr>
          <a:xfrm>
            <a:off x="4782312" y="2414016"/>
            <a:ext cx="1313688" cy="82296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C48F1CB-E3C5-21CA-88ED-D566C5B7143B}"/>
              </a:ext>
            </a:extLst>
          </p:cNvPr>
          <p:cNvCxnSpPr>
            <a:cxnSpLocks/>
          </p:cNvCxnSpPr>
          <p:nvPr/>
        </p:nvCxnSpPr>
        <p:spPr>
          <a:xfrm>
            <a:off x="3691128" y="2395728"/>
            <a:ext cx="1748028" cy="167335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6416D85-90A2-0B85-C068-BA6C08DC2694}"/>
              </a:ext>
            </a:extLst>
          </p:cNvPr>
          <p:cNvSpPr txBox="1"/>
          <p:nvPr/>
        </p:nvSpPr>
        <p:spPr>
          <a:xfrm>
            <a:off x="3200400" y="5817781"/>
            <a:ext cx="53204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dirty="0"/>
              <a:t>ใส่ข้อมูลลงใน </a:t>
            </a:r>
            <a:r>
              <a:rPr lang="en-US" dirty="0"/>
              <a:t>Form ( on  internet) not create  into database</a:t>
            </a:r>
          </a:p>
        </p:txBody>
      </p:sp>
    </p:spTree>
    <p:extLst>
      <p:ext uri="{BB962C8B-B14F-4D97-AF65-F5344CB8AC3E}">
        <p14:creationId xmlns:p14="http://schemas.microsoft.com/office/powerpoint/2010/main" val="12210073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4FD9E8F-4038-C969-F752-834EB451FC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422" y="411543"/>
            <a:ext cx="6390436" cy="551376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BAA0D49-B6FE-533C-FBA7-4626D09E6ABB}"/>
              </a:ext>
            </a:extLst>
          </p:cNvPr>
          <p:cNvSpPr/>
          <p:nvPr/>
        </p:nvSpPr>
        <p:spPr>
          <a:xfrm>
            <a:off x="1545336" y="4056888"/>
            <a:ext cx="2130552" cy="1097280"/>
          </a:xfrm>
          <a:prstGeom prst="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5B30456-AFE0-F4AC-5F4F-32E6A4D79E62}"/>
              </a:ext>
            </a:extLst>
          </p:cNvPr>
          <p:cNvSpPr/>
          <p:nvPr/>
        </p:nvSpPr>
        <p:spPr>
          <a:xfrm>
            <a:off x="1347216" y="2889504"/>
            <a:ext cx="3105912" cy="109728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106241A-26A3-AD00-B3C7-EB51DB307B4D}"/>
              </a:ext>
            </a:extLst>
          </p:cNvPr>
          <p:cNvSpPr/>
          <p:nvPr/>
        </p:nvSpPr>
        <p:spPr>
          <a:xfrm>
            <a:off x="1179576" y="932688"/>
            <a:ext cx="2862072" cy="347472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ECCDE02-33CE-1FDF-6324-133ED11E7A97}"/>
              </a:ext>
            </a:extLst>
          </p:cNvPr>
          <p:cNvCxnSpPr>
            <a:cxnSpLocks/>
          </p:cNvCxnSpPr>
          <p:nvPr/>
        </p:nvCxnSpPr>
        <p:spPr>
          <a:xfrm>
            <a:off x="1197864" y="1280160"/>
            <a:ext cx="539496" cy="2944368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E723FF31-5A33-2AE1-46AC-9BC92D8B6BCC}"/>
              </a:ext>
            </a:extLst>
          </p:cNvPr>
          <p:cNvSpPr/>
          <p:nvPr/>
        </p:nvSpPr>
        <p:spPr>
          <a:xfrm>
            <a:off x="3922776" y="4297680"/>
            <a:ext cx="1755648" cy="658368"/>
          </a:xfrm>
          <a:prstGeom prst="rightArrow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5F10EAD-6FC8-D943-2D1D-32F0918F0C3C}"/>
              </a:ext>
            </a:extLst>
          </p:cNvPr>
          <p:cNvSpPr txBox="1"/>
          <p:nvPr/>
        </p:nvSpPr>
        <p:spPr>
          <a:xfrm>
            <a:off x="5794248" y="4420862"/>
            <a:ext cx="1723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dirty="0">
                <a:highlight>
                  <a:srgbClr val="FFFF00"/>
                </a:highlight>
              </a:rPr>
              <a:t>เขียนใส่ </a:t>
            </a:r>
            <a:r>
              <a:rPr lang="en-US" dirty="0" err="1">
                <a:highlight>
                  <a:srgbClr val="FFFF00"/>
                </a:highlight>
              </a:rPr>
              <a:t>databaswe</a:t>
            </a:r>
            <a:endParaRPr lang="en-US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5326715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A66FB7-5950-6EA6-33D7-992ED276D2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854" y="245501"/>
            <a:ext cx="11107700" cy="622069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748FA4C-2C6A-1CA0-084A-63FB3DCC778C}"/>
              </a:ext>
            </a:extLst>
          </p:cNvPr>
          <p:cNvSpPr/>
          <p:nvPr/>
        </p:nvSpPr>
        <p:spPr>
          <a:xfrm>
            <a:off x="2715768" y="3447288"/>
            <a:ext cx="1627632" cy="38404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94EF740-2133-F434-367E-0D778F29EC48}"/>
              </a:ext>
            </a:extLst>
          </p:cNvPr>
          <p:cNvCxnSpPr/>
          <p:nvPr/>
        </p:nvCxnSpPr>
        <p:spPr>
          <a:xfrm flipV="1">
            <a:off x="4608576" y="1901952"/>
            <a:ext cx="1965960" cy="170992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42864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90E8327-81D7-BC16-6BE4-43E27D0419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781" y="342469"/>
            <a:ext cx="11012437" cy="6173061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50066C6-0E54-72EF-57D0-992C6BF7BDA6}"/>
              </a:ext>
            </a:extLst>
          </p:cNvPr>
          <p:cNvCxnSpPr/>
          <p:nvPr/>
        </p:nvCxnSpPr>
        <p:spPr>
          <a:xfrm flipV="1">
            <a:off x="3547872" y="2414016"/>
            <a:ext cx="3282696" cy="5120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60FAF021-6399-77CB-0C9E-AF108F316CFD}"/>
              </a:ext>
            </a:extLst>
          </p:cNvPr>
          <p:cNvSpPr/>
          <p:nvPr/>
        </p:nvSpPr>
        <p:spPr>
          <a:xfrm>
            <a:off x="4553712" y="3913632"/>
            <a:ext cx="758952" cy="5120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A4B2E67-8928-4A9E-2D4B-07B0EC49EA0B}"/>
              </a:ext>
            </a:extLst>
          </p:cNvPr>
          <p:cNvSpPr txBox="1"/>
          <p:nvPr/>
        </p:nvSpPr>
        <p:spPr>
          <a:xfrm>
            <a:off x="2898648" y="5085850"/>
            <a:ext cx="1957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dirty="0">
                <a:solidFill>
                  <a:srgbClr val="FF0000"/>
                </a:solidFill>
                <a:highlight>
                  <a:srgbClr val="FFFF00"/>
                </a:highlight>
              </a:rPr>
              <a:t>ตรวจจับเวลาใส่ข้อมูลไม่ครบ</a:t>
            </a:r>
            <a:endParaRPr lang="en-US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470347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8160434-BAD4-6DDA-5BB1-170170CA1A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6204" y="399627"/>
            <a:ext cx="9259592" cy="605874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DE572E9-D750-DB54-4E03-6D30FC823D13}"/>
              </a:ext>
            </a:extLst>
          </p:cNvPr>
          <p:cNvSpPr/>
          <p:nvPr/>
        </p:nvSpPr>
        <p:spPr>
          <a:xfrm>
            <a:off x="1380744" y="2615184"/>
            <a:ext cx="2441448" cy="59436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1852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0E730-CCBA-F168-A08D-AC8F8344B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352" y="1636777"/>
            <a:ext cx="10515600" cy="1480376"/>
          </a:xfrm>
        </p:spPr>
        <p:txBody>
          <a:bodyPr>
            <a:normAutofit fontScale="9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Django-admin start project  </a:t>
            </a:r>
            <a:r>
              <a:rPr lang="en-US" sz="2800" dirty="0">
                <a:highlight>
                  <a:srgbClr val="FFFF00"/>
                </a:highlight>
              </a:rPr>
              <a:t>who-is Witaya</a:t>
            </a:r>
            <a:br>
              <a:rPr lang="en-US" sz="2800" dirty="0">
                <a:highlight>
                  <a:srgbClr val="FFFF00"/>
                </a:highlight>
              </a:rPr>
            </a:br>
            <a:r>
              <a:rPr lang="en-US" sz="2800" dirty="0"/>
              <a:t>Django-admin start app </a:t>
            </a:r>
            <a:r>
              <a:rPr lang="en-US" sz="2800" dirty="0">
                <a:highlight>
                  <a:srgbClr val="FFFF00"/>
                </a:highlight>
              </a:rPr>
              <a:t>Home</a:t>
            </a:r>
            <a:br>
              <a:rPr lang="en-US" sz="2800" dirty="0">
                <a:highlight>
                  <a:srgbClr val="FFFF00"/>
                </a:highlight>
              </a:rPr>
            </a:br>
            <a:r>
              <a:rPr lang="en-US" sz="2800" dirty="0">
                <a:highlight>
                  <a:srgbClr val="FFFF00"/>
                </a:highlight>
              </a:rPr>
              <a:t>python manage.py migrate</a:t>
            </a:r>
            <a:br>
              <a:rPr lang="en-US" sz="2800" dirty="0">
                <a:highlight>
                  <a:srgbClr val="FFFF00"/>
                </a:highlight>
              </a:rPr>
            </a:br>
            <a:r>
              <a:rPr lang="en-US" sz="2800" dirty="0">
                <a:highlight>
                  <a:srgbClr val="FFFF00"/>
                </a:highlight>
              </a:rPr>
              <a:t>python manage.py create super user</a:t>
            </a:r>
            <a:br>
              <a:rPr lang="en-US" sz="2800" dirty="0">
                <a:highlight>
                  <a:srgbClr val="FFFF00"/>
                </a:highlight>
              </a:rPr>
            </a:br>
            <a:r>
              <a:rPr lang="en-US" sz="2800" dirty="0">
                <a:highlight>
                  <a:srgbClr val="FFFF00"/>
                </a:highlight>
              </a:rPr>
              <a:t>MTV</a:t>
            </a:r>
            <a:br>
              <a:rPr lang="en-US" sz="2800" dirty="0">
                <a:highlight>
                  <a:srgbClr val="FFFF00"/>
                </a:highlight>
              </a:rPr>
            </a:br>
            <a:br>
              <a:rPr lang="en-US" sz="2800" dirty="0">
                <a:highlight>
                  <a:srgbClr val="FFFF00"/>
                </a:highlight>
              </a:rPr>
            </a:br>
            <a:br>
              <a:rPr lang="en-US" sz="2800" dirty="0">
                <a:highlight>
                  <a:srgbClr val="FFFF00"/>
                </a:highlight>
              </a:rPr>
            </a:br>
            <a:br>
              <a:rPr lang="en-US" sz="2800" dirty="0">
                <a:highlight>
                  <a:srgbClr val="FFFF00"/>
                </a:highlight>
              </a:rPr>
            </a:br>
            <a:br>
              <a:rPr lang="en-US" sz="2800" dirty="0"/>
            </a:b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9142193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E3679AB-A7EA-1EB3-B9FC-C89A4EB338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155" y="393494"/>
            <a:ext cx="6878010" cy="3858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805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5735720-0D45-EA25-4646-E811EB1038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" y="-21281"/>
            <a:ext cx="11036808" cy="43498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D5A783D-FC38-5DE0-CC45-999DFF825F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7828" y="3535024"/>
            <a:ext cx="6512844" cy="3041297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E3C0003D-4BB2-C608-CB21-D3CFBA95DF8D}"/>
              </a:ext>
            </a:extLst>
          </p:cNvPr>
          <p:cNvSpPr/>
          <p:nvPr/>
        </p:nvSpPr>
        <p:spPr>
          <a:xfrm>
            <a:off x="9498384" y="4131942"/>
            <a:ext cx="1179576" cy="393192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67F1B11-A265-E11F-C632-5E9E8A2A3F44}"/>
              </a:ext>
            </a:extLst>
          </p:cNvPr>
          <p:cNvCxnSpPr>
            <a:cxnSpLocks/>
          </p:cNvCxnSpPr>
          <p:nvPr/>
        </p:nvCxnSpPr>
        <p:spPr>
          <a:xfrm flipH="1">
            <a:off x="8114250" y="4334256"/>
            <a:ext cx="1496094" cy="9089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5FF1B981-7D1E-9AAD-E1CD-C738401BF3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9690" y="5615377"/>
            <a:ext cx="6096276" cy="169885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33CC0A0-5C67-765B-FDBE-8EAF9318F6CD}"/>
              </a:ext>
            </a:extLst>
          </p:cNvPr>
          <p:cNvSpPr txBox="1"/>
          <p:nvPr/>
        </p:nvSpPr>
        <p:spPr>
          <a:xfrm>
            <a:off x="8017130" y="3410282"/>
            <a:ext cx="8461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Project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2E8E1C-A639-4D15-A863-681E692728FA}"/>
              </a:ext>
            </a:extLst>
          </p:cNvPr>
          <p:cNvSpPr txBox="1"/>
          <p:nvPr/>
        </p:nvSpPr>
        <p:spPr>
          <a:xfrm>
            <a:off x="1188720" y="3779614"/>
            <a:ext cx="1157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 home</a:t>
            </a:r>
          </a:p>
        </p:txBody>
      </p:sp>
    </p:spTree>
    <p:extLst>
      <p:ext uri="{BB962C8B-B14F-4D97-AF65-F5344CB8AC3E}">
        <p14:creationId xmlns:p14="http://schemas.microsoft.com/office/powerpoint/2010/main" val="1088725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35AE14A-F405-25EE-3725-EB25A77DFEA1}"/>
              </a:ext>
            </a:extLst>
          </p:cNvPr>
          <p:cNvSpPr txBox="1"/>
          <p:nvPr/>
        </p:nvSpPr>
        <p:spPr>
          <a:xfrm>
            <a:off x="265175" y="237744"/>
            <a:ext cx="1056132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/>
              </a:rPr>
              <a:t>https://getbootstrap.com/docs/5.3/examples/pricing/</a:t>
            </a:r>
            <a:r>
              <a:rPr lang="en-US" dirty="0"/>
              <a:t>       </a:t>
            </a:r>
            <a:r>
              <a:rPr lang="th-TH" dirty="0"/>
              <a:t>ตัวอย่างหน้า </a:t>
            </a:r>
            <a:r>
              <a:rPr lang="en-US" dirty="0"/>
              <a:t>Web</a:t>
            </a:r>
          </a:p>
          <a:p>
            <a:endParaRPr lang="en-US" dirty="0"/>
          </a:p>
          <a:p>
            <a:r>
              <a:rPr lang="th-TH" dirty="0"/>
              <a:t>เอามาใส่หน้า </a:t>
            </a:r>
            <a:r>
              <a:rPr lang="en-US" dirty="0"/>
              <a:t>html   template/home  =</a:t>
            </a:r>
            <a:r>
              <a:rPr lang="en-US" dirty="0">
                <a:sym typeface="Wingdings" panose="05000000000000000000" pitchFamily="2" charset="2"/>
              </a:rPr>
              <a:t> Home.html</a:t>
            </a:r>
          </a:p>
          <a:p>
            <a:r>
              <a:rPr lang="th-TH" dirty="0">
                <a:sym typeface="Wingdings" panose="05000000000000000000" pitchFamily="2" charset="2"/>
              </a:rPr>
              <a:t>แก้ </a:t>
            </a:r>
            <a:r>
              <a:rPr lang="en-US" dirty="0">
                <a:sym typeface="Wingdings" panose="05000000000000000000" pitchFamily="2" charset="2"/>
              </a:rPr>
              <a:t>views </a:t>
            </a:r>
            <a:r>
              <a:rPr lang="th-TH" dirty="0">
                <a:sym typeface="Wingdings" panose="05000000000000000000" pitchFamily="2" charset="2"/>
              </a:rPr>
              <a:t> เป็น </a:t>
            </a:r>
            <a:r>
              <a:rPr lang="en-US" dirty="0">
                <a:sym typeface="Wingdings" panose="05000000000000000000" pitchFamily="2" charset="2"/>
              </a:rPr>
              <a:t> render  </a:t>
            </a:r>
          </a:p>
          <a:p>
            <a:r>
              <a:rPr lang="th-TH" dirty="0">
                <a:sym typeface="Wingdings" panose="05000000000000000000" pitchFamily="2" charset="2"/>
              </a:rPr>
              <a:t>แจ้ง </a:t>
            </a:r>
            <a:r>
              <a:rPr lang="en-US" dirty="0">
                <a:sym typeface="Wingdings" panose="05000000000000000000" pitchFamily="2" charset="2"/>
              </a:rPr>
              <a:t>project </a:t>
            </a:r>
            <a:r>
              <a:rPr lang="th-TH" dirty="0">
                <a:sym typeface="Wingdings" panose="05000000000000000000" pitchFamily="2" charset="2"/>
              </a:rPr>
              <a:t>ว่ามี </a:t>
            </a:r>
            <a:r>
              <a:rPr lang="en-US" dirty="0">
                <a:sym typeface="Wingdings" panose="05000000000000000000" pitchFamily="2" charset="2"/>
              </a:rPr>
              <a:t>template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9393B4A-3783-2D75-6497-12C1EA6B3B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193" y="2078668"/>
            <a:ext cx="5998168" cy="200510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C123965-032B-43A9-8FCE-8A6A84F599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424" y="4415532"/>
            <a:ext cx="7049484" cy="18481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74B6E83-EEB9-458E-8821-8880710AA9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7120" y="2000051"/>
            <a:ext cx="3038899" cy="142894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EE12936-732E-6392-65A2-652D0EE267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66933" y="3894324"/>
            <a:ext cx="3823252" cy="2442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2947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0FF832F-0A96-4D53-6F03-4317B76FC7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599" y="482029"/>
            <a:ext cx="8760295" cy="5893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9947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0AD979C-78AF-00BC-81AF-9F291CB4A233}"/>
              </a:ext>
            </a:extLst>
          </p:cNvPr>
          <p:cNvSpPr txBox="1"/>
          <p:nvPr/>
        </p:nvSpPr>
        <p:spPr>
          <a:xfrm>
            <a:off x="676656" y="667512"/>
            <a:ext cx="689188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How to create template </a:t>
            </a:r>
          </a:p>
          <a:p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Add folder template on  app /// add folder home  // add home.html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Setting.py add ( BASE_DIR, ’home/template ‘),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Use render instead of HTTP respond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557C38-58F2-B3DB-6BD8-30C7456AFC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1433" y="0"/>
            <a:ext cx="2067213" cy="17543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B583E4B-04AA-F689-90F8-0BC359144F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1063" y="2201250"/>
            <a:ext cx="6277851" cy="175432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B9D3891-78D8-49A3-7F02-35F6982222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4127" y="4266365"/>
            <a:ext cx="4064535" cy="2230861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A8E13AB-2B14-E47F-6340-1F63BC55F8AC}"/>
              </a:ext>
            </a:extLst>
          </p:cNvPr>
          <p:cNvCxnSpPr/>
          <p:nvPr/>
        </p:nvCxnSpPr>
        <p:spPr>
          <a:xfrm>
            <a:off x="6501384" y="1754327"/>
            <a:ext cx="1067159" cy="12814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984E401-FA5D-0F59-8EAD-4B42B698C1B9}"/>
              </a:ext>
            </a:extLst>
          </p:cNvPr>
          <p:cNvSpPr txBox="1"/>
          <p:nvPr/>
        </p:nvSpPr>
        <p:spPr>
          <a:xfrm>
            <a:off x="6501384" y="1569661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667CD23-3533-B188-0300-8A03274CEA3D}"/>
              </a:ext>
            </a:extLst>
          </p:cNvPr>
          <p:cNvCxnSpPr>
            <a:cxnSpLocks/>
          </p:cNvCxnSpPr>
          <p:nvPr/>
        </p:nvCxnSpPr>
        <p:spPr>
          <a:xfrm>
            <a:off x="3291840" y="3078413"/>
            <a:ext cx="164592" cy="26914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C1096F9-9F59-7B57-C093-2A2F6829F7DA}"/>
              </a:ext>
            </a:extLst>
          </p:cNvPr>
          <p:cNvSpPr txBox="1"/>
          <p:nvPr/>
        </p:nvSpPr>
        <p:spPr>
          <a:xfrm>
            <a:off x="2898648" y="3246120"/>
            <a:ext cx="7794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Folder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FC7DBA7-3DB1-FFEA-19E8-B5B11993EDFD}"/>
              </a:ext>
            </a:extLst>
          </p:cNvPr>
          <p:cNvSpPr txBox="1"/>
          <p:nvPr/>
        </p:nvSpPr>
        <p:spPr>
          <a:xfrm>
            <a:off x="5961888" y="4446867"/>
            <a:ext cx="509671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Header </a:t>
            </a:r>
          </a:p>
          <a:p>
            <a:r>
              <a:rPr lang="en-US" dirty="0"/>
              <a:t>Body [How to add link /side bar /carousel /picture ]  </a:t>
            </a:r>
          </a:p>
          <a:p>
            <a:r>
              <a:rPr lang="en-US" dirty="0"/>
              <a:t>FOOTER</a:t>
            </a:r>
          </a:p>
        </p:txBody>
      </p:sp>
    </p:spTree>
    <p:extLst>
      <p:ext uri="{BB962C8B-B14F-4D97-AF65-F5344CB8AC3E}">
        <p14:creationId xmlns:p14="http://schemas.microsoft.com/office/powerpoint/2010/main" val="18051238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EABA06A-1817-CA62-C939-B2E3FE0AE8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54" y="132890"/>
            <a:ext cx="7452366" cy="32961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E4A6ED4-FE75-D0A5-36AF-4C714A7F17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2583" y="3032577"/>
            <a:ext cx="6754863" cy="2155528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93FD6D4-7BE8-E30E-545A-C2424E45671F}"/>
              </a:ext>
            </a:extLst>
          </p:cNvPr>
          <p:cNvCxnSpPr/>
          <p:nvPr/>
        </p:nvCxnSpPr>
        <p:spPr>
          <a:xfrm>
            <a:off x="1499616" y="2029968"/>
            <a:ext cx="2788920" cy="10058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476742A-CE8C-D14D-734C-4398FF82B72E}"/>
              </a:ext>
            </a:extLst>
          </p:cNvPr>
          <p:cNvSpPr txBox="1"/>
          <p:nvPr/>
        </p:nvSpPr>
        <p:spPr>
          <a:xfrm>
            <a:off x="3493008" y="5907024"/>
            <a:ext cx="3390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Change from 6 to 4 </a:t>
            </a:r>
            <a:r>
              <a:rPr lang="th-TH" dirty="0"/>
              <a:t>เป็น </a:t>
            </a:r>
            <a:r>
              <a:rPr lang="en-US" dirty="0"/>
              <a:t>3 </a:t>
            </a:r>
            <a:r>
              <a:rPr lang="th-TH" dirty="0"/>
              <a:t>ช่องอยู่ด้วยกัน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0343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805</TotalTime>
  <Words>687</Words>
  <Application>Microsoft Office PowerPoint</Application>
  <PresentationFormat>Widescreen</PresentationFormat>
  <Paragraphs>76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Arial</vt:lpstr>
      <vt:lpstr>Calibri</vt:lpstr>
      <vt:lpstr>Calibri Light</vt:lpstr>
      <vt:lpstr>Fira Code Retina</vt:lpstr>
      <vt:lpstr>Wingdings</vt:lpstr>
      <vt:lpstr>Office Theme</vt:lpstr>
      <vt:lpstr>PowerPoint Presentation</vt:lpstr>
      <vt:lpstr>PowerPoint Presentation</vt:lpstr>
      <vt:lpstr>Django-admin start project  who-is Witaya Django-admin start app Home python manage.py migrate python manage.py create super user MTV   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witaya chaison</dc:creator>
  <cp:lastModifiedBy>witaya chaison</cp:lastModifiedBy>
  <cp:revision>1</cp:revision>
  <dcterms:created xsi:type="dcterms:W3CDTF">2024-01-12T17:27:30Z</dcterms:created>
  <dcterms:modified xsi:type="dcterms:W3CDTF">2024-06-09T02:36:34Z</dcterms:modified>
</cp:coreProperties>
</file>